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57"/>
  </p:notesMasterIdLst>
  <p:sldIdLst>
    <p:sldId id="256" r:id="rId18"/>
    <p:sldId id="257" r:id="rId19"/>
    <p:sldId id="258" r:id="rId20"/>
    <p:sldId id="259" r:id="rId21"/>
    <p:sldId id="260" r:id="rId22"/>
    <p:sldId id="261" r:id="rId23"/>
    <p:sldId id="262" r:id="rId24"/>
    <p:sldId id="263" r:id="rId25"/>
    <p:sldId id="264" r:id="rId26"/>
    <p:sldId id="265" r:id="rId27"/>
    <p:sldId id="266" r:id="rId28"/>
    <p:sldId id="267" r:id="rId29"/>
    <p:sldId id="268" r:id="rId30"/>
    <p:sldId id="269" r:id="rId31"/>
    <p:sldId id="270" r:id="rId32"/>
    <p:sldId id="271" r:id="rId33"/>
    <p:sldId id="272" r:id="rId34"/>
    <p:sldId id="273" r:id="rId35"/>
    <p:sldId id="274" r:id="rId36"/>
    <p:sldId id="275" r:id="rId37"/>
    <p:sldId id="276" r:id="rId38"/>
    <p:sldId id="277" r:id="rId39"/>
    <p:sldId id="278" r:id="rId40"/>
    <p:sldId id="279" r:id="rId41"/>
    <p:sldId id="280" r:id="rId42"/>
    <p:sldId id="281" r:id="rId43"/>
    <p:sldId id="282" r:id="rId44"/>
    <p:sldId id="283" r:id="rId45"/>
    <p:sldId id="284" r:id="rId46"/>
    <p:sldId id="285" r:id="rId47"/>
    <p:sldId id="286" r:id="rId48"/>
    <p:sldId id="287" r:id="rId49"/>
    <p:sldId id="288" r:id="rId50"/>
    <p:sldId id="289" r:id="rId51"/>
    <p:sldId id="290" r:id="rId52"/>
    <p:sldId id="291" r:id="rId53"/>
    <p:sldId id="292" r:id="rId54"/>
    <p:sldId id="293" r:id="rId55"/>
    <p:sldId id="294" r:id="rId56"/>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Muli Bold" charset="1" panose="00000800000000000000"/>
      <p:regular r:id="rId10"/>
    </p:embeddedFont>
    <p:embeddedFont>
      <p:font typeface="Muli Bold Bold" charset="1" panose="00000900000000000000"/>
      <p:regular r:id="rId11"/>
    </p:embeddedFont>
    <p:embeddedFont>
      <p:font typeface="Muli Bold Italics" charset="1" panose="00000800000000000000"/>
      <p:regular r:id="rId12"/>
    </p:embeddedFont>
    <p:embeddedFont>
      <p:font typeface="Muli Bold Bold Italics" charset="1" panose="00000900000000000000"/>
      <p:regular r:id="rId13"/>
    </p:embeddedFont>
    <p:embeddedFont>
      <p:font typeface="Muli Regular" charset="1" panose="00000500000000000000"/>
      <p:regular r:id="rId14"/>
    </p:embeddedFont>
    <p:embeddedFont>
      <p:font typeface="Muli Regular Bold" charset="1" panose="00000700000000000000"/>
      <p:regular r:id="rId15"/>
    </p:embeddedFont>
    <p:embeddedFont>
      <p:font typeface="Muli Regular Italics" charset="1" panose="00000500000000000000"/>
      <p:regular r:id="rId16"/>
    </p:embeddedFont>
    <p:embeddedFont>
      <p:font typeface="Muli Regular Bold Italics" charset="1" panose="00000700000000000000"/>
      <p:regular r:id="rId1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slides/slide1.xml" Type="http://schemas.openxmlformats.org/officeDocument/2006/relationships/slide"/><Relationship Id="rId19" Target="slides/slide2.xml" Type="http://schemas.openxmlformats.org/officeDocument/2006/relationships/slide"/><Relationship Id="rId2" Target="presProps.xml" Type="http://schemas.openxmlformats.org/officeDocument/2006/relationships/presProps"/><Relationship Id="rId20" Target="slides/slide3.xml" Type="http://schemas.openxmlformats.org/officeDocument/2006/relationships/slide"/><Relationship Id="rId21" Target="slides/slide4.xml" Type="http://schemas.openxmlformats.org/officeDocument/2006/relationships/slide"/><Relationship Id="rId22" Target="slides/slide5.xml" Type="http://schemas.openxmlformats.org/officeDocument/2006/relationships/slide"/><Relationship Id="rId23" Target="slides/slide6.xml" Type="http://schemas.openxmlformats.org/officeDocument/2006/relationships/slide"/><Relationship Id="rId24" Target="slides/slide7.xml" Type="http://schemas.openxmlformats.org/officeDocument/2006/relationships/slide"/><Relationship Id="rId25" Target="slides/slide8.xml" Type="http://schemas.openxmlformats.org/officeDocument/2006/relationships/slide"/><Relationship Id="rId26" Target="slides/slide9.xml" Type="http://schemas.openxmlformats.org/officeDocument/2006/relationships/slide"/><Relationship Id="rId27" Target="slides/slide10.xml" Type="http://schemas.openxmlformats.org/officeDocument/2006/relationships/slide"/><Relationship Id="rId28" Target="slides/slide11.xml" Type="http://schemas.openxmlformats.org/officeDocument/2006/relationships/slide"/><Relationship Id="rId29" Target="slides/slide12.xml" Type="http://schemas.openxmlformats.org/officeDocument/2006/relationships/slide"/><Relationship Id="rId3" Target="viewProps.xml" Type="http://schemas.openxmlformats.org/officeDocument/2006/relationships/viewProps"/><Relationship Id="rId30" Target="slides/slide13.xml" Type="http://schemas.openxmlformats.org/officeDocument/2006/relationships/slide"/><Relationship Id="rId31" Target="slides/slide14.xml" Type="http://schemas.openxmlformats.org/officeDocument/2006/relationships/slide"/><Relationship Id="rId32" Target="slides/slide15.xml" Type="http://schemas.openxmlformats.org/officeDocument/2006/relationships/slide"/><Relationship Id="rId33" Target="slides/slide16.xml" Type="http://schemas.openxmlformats.org/officeDocument/2006/relationships/slide"/><Relationship Id="rId34" Target="slides/slide17.xml" Type="http://schemas.openxmlformats.org/officeDocument/2006/relationships/slide"/><Relationship Id="rId35" Target="slides/slide18.xml" Type="http://schemas.openxmlformats.org/officeDocument/2006/relationships/slide"/><Relationship Id="rId36" Target="slides/slide19.xml" Type="http://schemas.openxmlformats.org/officeDocument/2006/relationships/slide"/><Relationship Id="rId37" Target="slides/slide20.xml" Type="http://schemas.openxmlformats.org/officeDocument/2006/relationships/slide"/><Relationship Id="rId38" Target="slides/slide21.xml" Type="http://schemas.openxmlformats.org/officeDocument/2006/relationships/slide"/><Relationship Id="rId39" Target="slides/slide22.xml" Type="http://schemas.openxmlformats.org/officeDocument/2006/relationships/slide"/><Relationship Id="rId4" Target="theme/theme1.xml" Type="http://schemas.openxmlformats.org/officeDocument/2006/relationships/theme"/><Relationship Id="rId40" Target="slides/slide23.xml" Type="http://schemas.openxmlformats.org/officeDocument/2006/relationships/slide"/><Relationship Id="rId41" Target="slides/slide24.xml" Type="http://schemas.openxmlformats.org/officeDocument/2006/relationships/slide"/><Relationship Id="rId42" Target="slides/slide25.xml" Type="http://schemas.openxmlformats.org/officeDocument/2006/relationships/slide"/><Relationship Id="rId43" Target="slides/slide26.xml" Type="http://schemas.openxmlformats.org/officeDocument/2006/relationships/slide"/><Relationship Id="rId44" Target="slides/slide27.xml" Type="http://schemas.openxmlformats.org/officeDocument/2006/relationships/slide"/><Relationship Id="rId45" Target="slides/slide28.xml" Type="http://schemas.openxmlformats.org/officeDocument/2006/relationships/slide"/><Relationship Id="rId46" Target="slides/slide29.xml" Type="http://schemas.openxmlformats.org/officeDocument/2006/relationships/slide"/><Relationship Id="rId47" Target="slides/slide30.xml" Type="http://schemas.openxmlformats.org/officeDocument/2006/relationships/slide"/><Relationship Id="rId48" Target="slides/slide31.xml" Type="http://schemas.openxmlformats.org/officeDocument/2006/relationships/slide"/><Relationship Id="rId49" Target="slides/slide32.xml" Type="http://schemas.openxmlformats.org/officeDocument/2006/relationships/slide"/><Relationship Id="rId5" Target="tableStyles.xml" Type="http://schemas.openxmlformats.org/officeDocument/2006/relationships/tableStyles"/><Relationship Id="rId50" Target="slides/slide33.xml" Type="http://schemas.openxmlformats.org/officeDocument/2006/relationships/slide"/><Relationship Id="rId51" Target="slides/slide34.xml" Type="http://schemas.openxmlformats.org/officeDocument/2006/relationships/slide"/><Relationship Id="rId52" Target="slides/slide35.xml" Type="http://schemas.openxmlformats.org/officeDocument/2006/relationships/slide"/><Relationship Id="rId53" Target="slides/slide36.xml" Type="http://schemas.openxmlformats.org/officeDocument/2006/relationships/slide"/><Relationship Id="rId54" Target="slides/slide37.xml" Type="http://schemas.openxmlformats.org/officeDocument/2006/relationships/slide"/><Relationship Id="rId55" Target="slides/slide38.xml" Type="http://schemas.openxmlformats.org/officeDocument/2006/relationships/slide"/><Relationship Id="rId56" Target="slides/slide39.xml" Type="http://schemas.openxmlformats.org/officeDocument/2006/relationships/slide"/><Relationship Id="rId57" Target="notesMasters/notesMaster1.xml" Type="http://schemas.openxmlformats.org/officeDocument/2006/relationships/notesMaster"/><Relationship Id="rId58" Target="theme/theme2.xml" Type="http://schemas.openxmlformats.org/officeDocument/2006/relationships/theme"/><Relationship Id="rId59" Target="notesSlides/notesSlide1.xml" Type="http://schemas.openxmlformats.org/officeDocument/2006/relationships/notesSlide"/><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notesMasters/_rels/notesMaster1.xml.rels><?xml version="1.0" encoding="UTF-8" standalone="no"?><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8.xml" Type="http://schemas.openxmlformats.org/officeDocument/2006/relationships/slide"/></Relationships>
</file>

<file path=ppt/notesSlides/notesSlide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Data Klasifikasi bisa diganti dengan data supervised (ciri dataset yang memiliki label)</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19.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20.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21.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22.png" Type="http://schemas.openxmlformats.org/officeDocument/2006/relationships/image"/><Relationship Id="rId4" Target="../media/image23.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24.pn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24.pn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24.pn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25.pn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26.png" Type="http://schemas.openxmlformats.org/officeDocument/2006/relationships/image"/><Relationship Id="rId4" Target="../media/image27.pn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28.png" Type="http://schemas.openxmlformats.org/officeDocument/2006/relationships/image"/><Relationship Id="rId4" Target="../media/image29.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2.png" Type="http://schemas.openxmlformats.org/officeDocument/2006/relationships/image"/><Relationship Id="rId4" Target="../media/image4.jpeg" Type="http://schemas.openxmlformats.org/officeDocument/2006/relationships/image"/><Relationship Id="rId5" Target="../media/image5.jpeg" Type="http://schemas.openxmlformats.org/officeDocument/2006/relationships/image"/></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 Id="rId3" Target="../media/image2.png" Type="http://schemas.openxmlformats.org/officeDocument/2006/relationships/image"/></Relationships>
</file>

<file path=ppt/slides/_rels/slide2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2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1.png" Type="http://schemas.openxmlformats.org/officeDocument/2006/relationships/image"/></Relationships>
</file>

<file path=ppt/slides/_rels/slide2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2.png" Type="http://schemas.openxmlformats.org/officeDocument/2006/relationships/image"/><Relationship Id="rId4" Target="../media/image33.png" Type="http://schemas.openxmlformats.org/officeDocument/2006/relationships/image"/></Relationships>
</file>

<file path=ppt/slides/_rels/slide2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4.png" Type="http://schemas.openxmlformats.org/officeDocument/2006/relationships/image"/><Relationship Id="rId4" Target="../media/image35.png" Type="http://schemas.openxmlformats.org/officeDocument/2006/relationships/image"/></Relationships>
</file>

<file path=ppt/slides/_rels/slide2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6.png" Type="http://schemas.openxmlformats.org/officeDocument/2006/relationships/image"/></Relationships>
</file>

<file path=ppt/slides/_rels/slide2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21.png" Type="http://schemas.openxmlformats.org/officeDocument/2006/relationships/image"/><Relationship Id="rId4" Target="../media/image37.png" Type="http://schemas.openxmlformats.org/officeDocument/2006/relationships/image"/><Relationship Id="rId5" Target="../media/image38.svg" Type="http://schemas.openxmlformats.org/officeDocument/2006/relationships/image"/></Relationships>
</file>

<file path=ppt/slides/_rels/slide2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2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9.png" Type="http://schemas.openxmlformats.org/officeDocument/2006/relationships/image"/><Relationship Id="rId3" Target="../media/image2.png" Type="http://schemas.openxmlformats.org/officeDocument/2006/relationships/image"/></Relationships>
</file>

<file path=ppt/slides/_rels/slide2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0.png" Type="http://schemas.openxmlformats.org/officeDocument/2006/relationships/image"/><Relationship Id="rId3" Target="../media/image41.svg" Type="http://schemas.openxmlformats.org/officeDocument/2006/relationships/image"/><Relationship Id="rId4" Target="../media/image42.png" Type="http://schemas.openxmlformats.org/officeDocument/2006/relationships/image"/><Relationship Id="rId5" Target="../media/image43.svg" Type="http://schemas.openxmlformats.org/officeDocument/2006/relationships/image"/><Relationship Id="rId6" Target="../media/image2.png" Type="http://schemas.openxmlformats.org/officeDocument/2006/relationships/image"/><Relationship Id="rId7" Target="../media/image44.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6.png" Type="http://schemas.openxmlformats.org/officeDocument/2006/relationships/image"/></Relationships>
</file>

<file path=ppt/slides/_rels/slide3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45.png" Type="http://schemas.openxmlformats.org/officeDocument/2006/relationships/image"/><Relationship Id="rId4" Target="../media/image46.png" Type="http://schemas.openxmlformats.org/officeDocument/2006/relationships/image"/></Relationships>
</file>

<file path=ppt/slides/_rels/slide3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7.png" Type="http://schemas.openxmlformats.org/officeDocument/2006/relationships/image"/><Relationship Id="rId3" Target="../media/image2.png" Type="http://schemas.openxmlformats.org/officeDocument/2006/relationships/image"/></Relationships>
</file>

<file path=ppt/slides/_rels/slide3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3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48.png" Type="http://schemas.openxmlformats.org/officeDocument/2006/relationships/image"/></Relationships>
</file>

<file path=ppt/slides/_rels/slide3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9.png" Type="http://schemas.openxmlformats.org/officeDocument/2006/relationships/image"/><Relationship Id="rId3" Target="../media/image2.png" Type="http://schemas.openxmlformats.org/officeDocument/2006/relationships/image"/></Relationships>
</file>

<file path=ppt/slides/_rels/slide3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3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0.png" Type="http://schemas.openxmlformats.org/officeDocument/2006/relationships/image"/><Relationship Id="rId3" Target="../media/image2.png" Type="http://schemas.openxmlformats.org/officeDocument/2006/relationships/image"/></Relationships>
</file>

<file path=ppt/slides/_rels/slide3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0.png" Type="http://schemas.openxmlformats.org/officeDocument/2006/relationships/image"/><Relationship Id="rId3" Target="../media/image2.png" Type="http://schemas.openxmlformats.org/officeDocument/2006/relationships/image"/><Relationship Id="rId4" Target="../media/image51.png" Type="http://schemas.openxmlformats.org/officeDocument/2006/relationships/image"/><Relationship Id="rId5" Target="../media/image52.png" Type="http://schemas.openxmlformats.org/officeDocument/2006/relationships/image"/></Relationships>
</file>

<file path=ppt/slides/_rels/slide3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53.png" Type="http://schemas.openxmlformats.org/officeDocument/2006/relationships/image"/></Relationships>
</file>

<file path=ppt/slides/_rels/slide3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 Id="rId5" Target="../media/image9.png" Type="http://schemas.openxmlformats.org/officeDocument/2006/relationships/image"/><Relationship Id="rId6" Target="../media/image10.svg" Type="http://schemas.openxmlformats.org/officeDocument/2006/relationships/image"/><Relationship Id="rId7" Target="../media/image11.png" Type="http://schemas.openxmlformats.org/officeDocument/2006/relationships/image"/><Relationship Id="rId8" Target="../media/image12.sv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2.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14.png" Type="http://schemas.openxmlformats.org/officeDocument/2006/relationships/image"/><Relationship Id="rId4" Target="../media/image15.png" Type="http://schemas.openxmlformats.org/officeDocument/2006/relationships/image"/><Relationship Id="rId5" Target="../media/image16.png" Type="http://schemas.openxmlformats.org/officeDocument/2006/relationships/image"/><Relationship Id="rId6" Target="../media/image17.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2.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2.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EDF1F2"/>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10800000">
            <a:off x="-2362523" y="-6104842"/>
            <a:ext cx="16192971" cy="15075656"/>
            <a:chOff x="0" y="0"/>
            <a:chExt cx="6350000" cy="5911850"/>
          </a:xfrm>
        </p:grpSpPr>
        <p:sp>
          <p:nvSpPr>
            <p:cNvPr name="Freeform 3" id="3"/>
            <p:cNvSpPr/>
            <p:nvPr/>
          </p:nvSpPr>
          <p:spPr>
            <a:xfrm>
              <a:off x="-68580" y="0"/>
              <a:ext cx="6417310" cy="5911850"/>
            </a:xfrm>
            <a:custGeom>
              <a:avLst/>
              <a:gdLst/>
              <a:ahLst/>
              <a:cxnLst/>
              <a:rect r="r" b="b" t="t" l="l"/>
              <a:pathLst>
                <a:path h="5911850" w="6417310">
                  <a:moveTo>
                    <a:pt x="1215390" y="402590"/>
                  </a:moveTo>
                  <a:lnTo>
                    <a:pt x="177800" y="2192020"/>
                  </a:lnTo>
                  <a:cubicBezTo>
                    <a:pt x="0" y="2498090"/>
                    <a:pt x="43180" y="2884170"/>
                    <a:pt x="283210" y="3144520"/>
                  </a:cubicBezTo>
                  <a:lnTo>
                    <a:pt x="2594610" y="5651500"/>
                  </a:lnTo>
                  <a:cubicBezTo>
                    <a:pt x="2747010" y="5817870"/>
                    <a:pt x="2962910" y="5911850"/>
                    <a:pt x="3187700" y="5911850"/>
                  </a:cubicBezTo>
                  <a:lnTo>
                    <a:pt x="5609590" y="5911850"/>
                  </a:lnTo>
                  <a:cubicBezTo>
                    <a:pt x="6055360" y="5911850"/>
                    <a:pt x="6417310" y="5549900"/>
                    <a:pt x="6417310" y="5104130"/>
                  </a:cubicBezTo>
                  <a:lnTo>
                    <a:pt x="6417310" y="1891030"/>
                  </a:lnTo>
                  <a:cubicBezTo>
                    <a:pt x="6417310" y="1724660"/>
                    <a:pt x="6366510" y="1562100"/>
                    <a:pt x="6269990" y="1426210"/>
                  </a:cubicBezTo>
                  <a:lnTo>
                    <a:pt x="5507990" y="342900"/>
                  </a:lnTo>
                  <a:cubicBezTo>
                    <a:pt x="5356860" y="128270"/>
                    <a:pt x="5110480" y="0"/>
                    <a:pt x="4847590" y="0"/>
                  </a:cubicBezTo>
                  <a:lnTo>
                    <a:pt x="1913890" y="0"/>
                  </a:lnTo>
                  <a:cubicBezTo>
                    <a:pt x="1625600" y="0"/>
                    <a:pt x="1358900" y="153670"/>
                    <a:pt x="1215390" y="402590"/>
                  </a:cubicBezTo>
                  <a:close/>
                </a:path>
              </a:pathLst>
            </a:custGeom>
            <a:solidFill>
              <a:srgbClr val="FFFFFF">
                <a:alpha val="60000"/>
              </a:srgbClr>
            </a:solidFill>
            <a:ln w="12700">
              <a:solidFill>
                <a:srgbClr val="000000"/>
              </a:solidFill>
            </a:ln>
          </p:spPr>
        </p:sp>
      </p:grpSp>
      <p:grpSp>
        <p:nvGrpSpPr>
          <p:cNvPr name="Group 4" id="4"/>
          <p:cNvGrpSpPr>
            <a:grpSpLocks noChangeAspect="true"/>
          </p:cNvGrpSpPr>
          <p:nvPr/>
        </p:nvGrpSpPr>
        <p:grpSpPr>
          <a:xfrm rot="0">
            <a:off x="10788817" y="-643176"/>
            <a:ext cx="8542161" cy="7952752"/>
            <a:chOff x="0" y="0"/>
            <a:chExt cx="6350000" cy="5911850"/>
          </a:xfrm>
        </p:grpSpPr>
        <p:sp>
          <p:nvSpPr>
            <p:cNvPr name="Freeform 5" id="5"/>
            <p:cNvSpPr/>
            <p:nvPr/>
          </p:nvSpPr>
          <p:spPr>
            <a:xfrm>
              <a:off x="-68580" y="0"/>
              <a:ext cx="6417310" cy="5911850"/>
            </a:xfrm>
            <a:custGeom>
              <a:avLst/>
              <a:gdLst/>
              <a:ahLst/>
              <a:cxnLst/>
              <a:rect r="r" b="b" t="t" l="l"/>
              <a:pathLst>
                <a:path h="5911850" w="6417310">
                  <a:moveTo>
                    <a:pt x="1215390" y="402590"/>
                  </a:moveTo>
                  <a:lnTo>
                    <a:pt x="177800" y="2192020"/>
                  </a:lnTo>
                  <a:cubicBezTo>
                    <a:pt x="0" y="2498090"/>
                    <a:pt x="43180" y="2884170"/>
                    <a:pt x="283210" y="3144520"/>
                  </a:cubicBezTo>
                  <a:lnTo>
                    <a:pt x="2594610" y="5651500"/>
                  </a:lnTo>
                  <a:cubicBezTo>
                    <a:pt x="2747010" y="5817870"/>
                    <a:pt x="2962910" y="5911850"/>
                    <a:pt x="3187700" y="5911850"/>
                  </a:cubicBezTo>
                  <a:lnTo>
                    <a:pt x="5609590" y="5911850"/>
                  </a:lnTo>
                  <a:cubicBezTo>
                    <a:pt x="6055360" y="5911850"/>
                    <a:pt x="6417310" y="5549900"/>
                    <a:pt x="6417310" y="5104130"/>
                  </a:cubicBezTo>
                  <a:lnTo>
                    <a:pt x="6417310" y="1891030"/>
                  </a:lnTo>
                  <a:cubicBezTo>
                    <a:pt x="6417310" y="1724660"/>
                    <a:pt x="6366510" y="1562100"/>
                    <a:pt x="6269990" y="1426210"/>
                  </a:cubicBezTo>
                  <a:lnTo>
                    <a:pt x="5507990" y="342900"/>
                  </a:lnTo>
                  <a:cubicBezTo>
                    <a:pt x="5356860" y="128270"/>
                    <a:pt x="5110480" y="0"/>
                    <a:pt x="4847590" y="0"/>
                  </a:cubicBezTo>
                  <a:lnTo>
                    <a:pt x="1913890" y="0"/>
                  </a:lnTo>
                  <a:cubicBezTo>
                    <a:pt x="1625600" y="0"/>
                    <a:pt x="1358900" y="153670"/>
                    <a:pt x="1215390" y="402590"/>
                  </a:cubicBezTo>
                  <a:close/>
                </a:path>
              </a:pathLst>
            </a:custGeom>
            <a:solidFill>
              <a:srgbClr val="3DB6D6"/>
            </a:solidFill>
            <a:ln w="12700">
              <a:solidFill>
                <a:srgbClr val="000000"/>
              </a:solidFill>
            </a:ln>
          </p:spPr>
        </p:sp>
      </p:grpSp>
      <p:grpSp>
        <p:nvGrpSpPr>
          <p:cNvPr name="Group 6" id="6"/>
          <p:cNvGrpSpPr>
            <a:grpSpLocks noChangeAspect="true"/>
          </p:cNvGrpSpPr>
          <p:nvPr/>
        </p:nvGrpSpPr>
        <p:grpSpPr>
          <a:xfrm rot="0">
            <a:off x="10788817" y="-643176"/>
            <a:ext cx="8542161" cy="7952752"/>
            <a:chOff x="0" y="0"/>
            <a:chExt cx="6350000" cy="5911850"/>
          </a:xfrm>
        </p:grpSpPr>
        <p:sp>
          <p:nvSpPr>
            <p:cNvPr name="Freeform 7" id="7"/>
            <p:cNvSpPr/>
            <p:nvPr/>
          </p:nvSpPr>
          <p:spPr>
            <a:xfrm>
              <a:off x="-68580" y="0"/>
              <a:ext cx="6417310" cy="5911850"/>
            </a:xfrm>
            <a:custGeom>
              <a:avLst/>
              <a:gdLst/>
              <a:ahLst/>
              <a:cxnLst/>
              <a:rect r="r" b="b" t="t" l="l"/>
              <a:pathLst>
                <a:path h="5911850" w="6417310">
                  <a:moveTo>
                    <a:pt x="1215390" y="402590"/>
                  </a:moveTo>
                  <a:lnTo>
                    <a:pt x="177800" y="2192020"/>
                  </a:lnTo>
                  <a:cubicBezTo>
                    <a:pt x="0" y="2498090"/>
                    <a:pt x="43180" y="2884170"/>
                    <a:pt x="283210" y="3144520"/>
                  </a:cubicBezTo>
                  <a:lnTo>
                    <a:pt x="2594610" y="5651500"/>
                  </a:lnTo>
                  <a:cubicBezTo>
                    <a:pt x="2747010" y="5817870"/>
                    <a:pt x="2962910" y="5911850"/>
                    <a:pt x="3187700" y="5911850"/>
                  </a:cubicBezTo>
                  <a:lnTo>
                    <a:pt x="5609590" y="5911850"/>
                  </a:lnTo>
                  <a:cubicBezTo>
                    <a:pt x="6055360" y="5911850"/>
                    <a:pt x="6417310" y="5549900"/>
                    <a:pt x="6417310" y="5104130"/>
                  </a:cubicBezTo>
                  <a:lnTo>
                    <a:pt x="6417310" y="1891030"/>
                  </a:lnTo>
                  <a:cubicBezTo>
                    <a:pt x="6417310" y="1724660"/>
                    <a:pt x="6366510" y="1562100"/>
                    <a:pt x="6269990" y="1426210"/>
                  </a:cubicBezTo>
                  <a:lnTo>
                    <a:pt x="5507990" y="342900"/>
                  </a:lnTo>
                  <a:cubicBezTo>
                    <a:pt x="5356860" y="128270"/>
                    <a:pt x="5110480" y="0"/>
                    <a:pt x="4847590" y="0"/>
                  </a:cubicBezTo>
                  <a:lnTo>
                    <a:pt x="1913890" y="0"/>
                  </a:lnTo>
                  <a:cubicBezTo>
                    <a:pt x="1625600" y="0"/>
                    <a:pt x="1358900" y="153670"/>
                    <a:pt x="1215390" y="402590"/>
                  </a:cubicBezTo>
                  <a:close/>
                </a:path>
              </a:pathLst>
            </a:custGeom>
            <a:blipFill>
              <a:blip r:embed="rId2">
                <a:alphaModFix amt="80000"/>
              </a:blip>
              <a:stretch>
                <a:fillRect l="-15857" r="-15857" t="0" b="0"/>
              </a:stretch>
            </a:blipFill>
          </p:spPr>
        </p:sp>
      </p:grpSp>
      <p:grpSp>
        <p:nvGrpSpPr>
          <p:cNvPr name="Group 8" id="8"/>
          <p:cNvGrpSpPr>
            <a:grpSpLocks noChangeAspect="true"/>
          </p:cNvGrpSpPr>
          <p:nvPr/>
        </p:nvGrpSpPr>
        <p:grpSpPr>
          <a:xfrm rot="-10800000">
            <a:off x="-1538091" y="7949168"/>
            <a:ext cx="5133582" cy="4779365"/>
            <a:chOff x="0" y="0"/>
            <a:chExt cx="6350000" cy="5911850"/>
          </a:xfrm>
        </p:grpSpPr>
        <p:sp>
          <p:nvSpPr>
            <p:cNvPr name="Freeform 9" id="9"/>
            <p:cNvSpPr/>
            <p:nvPr/>
          </p:nvSpPr>
          <p:spPr>
            <a:xfrm>
              <a:off x="-68580" y="0"/>
              <a:ext cx="6417310" cy="5911850"/>
            </a:xfrm>
            <a:custGeom>
              <a:avLst/>
              <a:gdLst/>
              <a:ahLst/>
              <a:cxnLst/>
              <a:rect r="r" b="b" t="t" l="l"/>
              <a:pathLst>
                <a:path h="5911850" w="6417310">
                  <a:moveTo>
                    <a:pt x="1215390" y="402590"/>
                  </a:moveTo>
                  <a:lnTo>
                    <a:pt x="177800" y="2192020"/>
                  </a:lnTo>
                  <a:cubicBezTo>
                    <a:pt x="0" y="2498090"/>
                    <a:pt x="43180" y="2884170"/>
                    <a:pt x="283210" y="3144520"/>
                  </a:cubicBezTo>
                  <a:lnTo>
                    <a:pt x="2594610" y="5651500"/>
                  </a:lnTo>
                  <a:cubicBezTo>
                    <a:pt x="2747010" y="5817870"/>
                    <a:pt x="2962910" y="5911850"/>
                    <a:pt x="3187700" y="5911850"/>
                  </a:cubicBezTo>
                  <a:lnTo>
                    <a:pt x="5609590" y="5911850"/>
                  </a:lnTo>
                  <a:cubicBezTo>
                    <a:pt x="6055360" y="5911850"/>
                    <a:pt x="6417310" y="5549900"/>
                    <a:pt x="6417310" y="5104130"/>
                  </a:cubicBezTo>
                  <a:lnTo>
                    <a:pt x="6417310" y="1891030"/>
                  </a:lnTo>
                  <a:cubicBezTo>
                    <a:pt x="6417310" y="1724660"/>
                    <a:pt x="6366510" y="1562100"/>
                    <a:pt x="6269990" y="1426210"/>
                  </a:cubicBezTo>
                  <a:lnTo>
                    <a:pt x="5507990" y="342900"/>
                  </a:lnTo>
                  <a:cubicBezTo>
                    <a:pt x="5356860" y="128270"/>
                    <a:pt x="5110480" y="0"/>
                    <a:pt x="4847590" y="0"/>
                  </a:cubicBezTo>
                  <a:lnTo>
                    <a:pt x="1913890" y="0"/>
                  </a:lnTo>
                  <a:cubicBezTo>
                    <a:pt x="1625600" y="0"/>
                    <a:pt x="1358900" y="153670"/>
                    <a:pt x="1215390" y="402590"/>
                  </a:cubicBezTo>
                  <a:close/>
                </a:path>
              </a:pathLst>
            </a:custGeom>
            <a:solidFill>
              <a:srgbClr val="3DB6D6"/>
            </a:solidFill>
            <a:ln w="12700">
              <a:solidFill>
                <a:srgbClr val="000000"/>
              </a:solidFill>
            </a:ln>
          </p:spPr>
        </p:sp>
      </p:grpSp>
      <p:pic>
        <p:nvPicPr>
          <p:cNvPr name="Picture 10" id="10"/>
          <p:cNvPicPr>
            <a:picLocks noChangeAspect="true"/>
          </p:cNvPicPr>
          <p:nvPr/>
        </p:nvPicPr>
        <p:blipFill>
          <a:blip r:embed="rId3"/>
          <a:srcRect l="0" t="0" r="0" b="0"/>
          <a:stretch>
            <a:fillRect/>
          </a:stretch>
        </p:blipFill>
        <p:spPr>
          <a:xfrm flipH="false" flipV="false" rot="0">
            <a:off x="1028700" y="1028700"/>
            <a:ext cx="2106061" cy="621288"/>
          </a:xfrm>
          <a:prstGeom prst="rect">
            <a:avLst/>
          </a:prstGeom>
        </p:spPr>
      </p:pic>
      <p:sp>
        <p:nvSpPr>
          <p:cNvPr name="TextBox 11" id="11"/>
          <p:cNvSpPr txBox="true"/>
          <p:nvPr/>
        </p:nvSpPr>
        <p:spPr>
          <a:xfrm rot="0">
            <a:off x="1028700" y="3627762"/>
            <a:ext cx="10231759" cy="2113989"/>
          </a:xfrm>
          <a:prstGeom prst="rect">
            <a:avLst/>
          </a:prstGeom>
        </p:spPr>
        <p:txBody>
          <a:bodyPr anchor="t" rtlCol="false" tIns="0" lIns="0" bIns="0" rIns="0">
            <a:spAutoFit/>
          </a:bodyPr>
          <a:lstStyle/>
          <a:p>
            <a:pPr>
              <a:lnSpc>
                <a:spcPts val="8297"/>
              </a:lnSpc>
            </a:pPr>
            <a:r>
              <a:rPr lang="en-US" sz="7475" spc="-149">
                <a:solidFill>
                  <a:srgbClr val="3DB6D6"/>
                </a:solidFill>
                <a:latin typeface="Muli Bold Bold"/>
              </a:rPr>
              <a:t>Sistem Prediksi </a:t>
            </a:r>
          </a:p>
          <a:p>
            <a:pPr>
              <a:lnSpc>
                <a:spcPts val="8297"/>
              </a:lnSpc>
            </a:pPr>
            <a:r>
              <a:rPr lang="en-US" sz="7475" spc="-149">
                <a:solidFill>
                  <a:srgbClr val="3DB6D6"/>
                </a:solidFill>
                <a:latin typeface="Muli Bold Bold"/>
              </a:rPr>
              <a:t>Cuaca Ekstrem</a:t>
            </a:r>
          </a:p>
        </p:txBody>
      </p:sp>
      <p:sp>
        <p:nvSpPr>
          <p:cNvPr name="TextBox 12" id="12"/>
          <p:cNvSpPr txBox="true"/>
          <p:nvPr/>
        </p:nvSpPr>
        <p:spPr>
          <a:xfrm rot="0">
            <a:off x="1140759" y="6058997"/>
            <a:ext cx="10231759" cy="485758"/>
          </a:xfrm>
          <a:prstGeom prst="rect">
            <a:avLst/>
          </a:prstGeom>
        </p:spPr>
        <p:txBody>
          <a:bodyPr anchor="t" rtlCol="false" tIns="0" lIns="0" bIns="0" rIns="0">
            <a:spAutoFit/>
          </a:bodyPr>
          <a:lstStyle/>
          <a:p>
            <a:pPr>
              <a:lnSpc>
                <a:spcPts val="3839"/>
              </a:lnSpc>
            </a:pPr>
            <a:r>
              <a:rPr lang="en-US" sz="3199">
                <a:solidFill>
                  <a:srgbClr val="203850"/>
                </a:solidFill>
                <a:latin typeface="Muli Regular"/>
              </a:rPr>
              <a:t>LKS Kab. Sidoarjo Bidang Artificial Intelligence</a:t>
            </a:r>
          </a:p>
        </p:txBody>
      </p:sp>
      <p:grpSp>
        <p:nvGrpSpPr>
          <p:cNvPr name="Group 13" id="13"/>
          <p:cNvGrpSpPr/>
          <p:nvPr/>
        </p:nvGrpSpPr>
        <p:grpSpPr>
          <a:xfrm rot="0">
            <a:off x="15007143" y="8522984"/>
            <a:ext cx="2252157" cy="617695"/>
            <a:chOff x="0" y="0"/>
            <a:chExt cx="3002876" cy="823594"/>
          </a:xfrm>
        </p:grpSpPr>
        <p:grpSp>
          <p:nvGrpSpPr>
            <p:cNvPr name="Group 14" id="14"/>
            <p:cNvGrpSpPr/>
            <p:nvPr/>
          </p:nvGrpSpPr>
          <p:grpSpPr>
            <a:xfrm rot="0">
              <a:off x="0" y="0"/>
              <a:ext cx="3002876" cy="823594"/>
              <a:chOff x="0" y="0"/>
              <a:chExt cx="9196043" cy="2522183"/>
            </a:xfrm>
          </p:grpSpPr>
          <p:sp>
            <p:nvSpPr>
              <p:cNvPr name="Freeform 15" id="15"/>
              <p:cNvSpPr/>
              <p:nvPr/>
            </p:nvSpPr>
            <p:spPr>
              <a:xfrm>
                <a:off x="19050" y="21512"/>
                <a:ext cx="9158070" cy="2479160"/>
              </a:xfrm>
              <a:custGeom>
                <a:avLst/>
                <a:gdLst/>
                <a:ahLst/>
                <a:cxnLst/>
                <a:rect r="r" b="b" t="t" l="l"/>
                <a:pathLst>
                  <a:path h="2479160" w="9158070">
                    <a:moveTo>
                      <a:pt x="8060155" y="2479159"/>
                    </a:moveTo>
                    <a:lnTo>
                      <a:pt x="1097788" y="2479159"/>
                    </a:lnTo>
                    <a:cubicBezTo>
                      <a:pt x="491490" y="2479159"/>
                      <a:pt x="0" y="1924156"/>
                      <a:pt x="0" y="1239508"/>
                    </a:cubicBezTo>
                    <a:lnTo>
                      <a:pt x="0" y="1239508"/>
                    </a:lnTo>
                    <a:cubicBezTo>
                      <a:pt x="0" y="555003"/>
                      <a:pt x="491490" y="0"/>
                      <a:pt x="1097788" y="0"/>
                    </a:cubicBezTo>
                    <a:lnTo>
                      <a:pt x="8060282" y="0"/>
                    </a:lnTo>
                    <a:cubicBezTo>
                      <a:pt x="8666580" y="0"/>
                      <a:pt x="9158070" y="555003"/>
                      <a:pt x="9158070" y="1239651"/>
                    </a:cubicBezTo>
                    <a:lnTo>
                      <a:pt x="9158070" y="1239651"/>
                    </a:lnTo>
                    <a:cubicBezTo>
                      <a:pt x="9157943" y="1924156"/>
                      <a:pt x="8666453" y="2479159"/>
                      <a:pt x="8060155" y="2479159"/>
                    </a:cubicBezTo>
                    <a:close/>
                  </a:path>
                </a:pathLst>
              </a:custGeom>
              <a:solidFill>
                <a:srgbClr val="3DB6D6"/>
              </a:solidFill>
            </p:spPr>
          </p:sp>
          <p:sp>
            <p:nvSpPr>
              <p:cNvPr name="Freeform 16" id="16"/>
              <p:cNvSpPr/>
              <p:nvPr/>
            </p:nvSpPr>
            <p:spPr>
              <a:xfrm>
                <a:off x="0" y="0"/>
                <a:ext cx="9196043" cy="2522183"/>
              </a:xfrm>
              <a:custGeom>
                <a:avLst/>
                <a:gdLst/>
                <a:ahLst/>
                <a:cxnLst/>
                <a:rect r="r" b="b" t="t" l="l"/>
                <a:pathLst>
                  <a:path h="2522183" w="9196043">
                    <a:moveTo>
                      <a:pt x="8079205" y="2522183"/>
                    </a:moveTo>
                    <a:lnTo>
                      <a:pt x="1116838" y="2522183"/>
                    </a:lnTo>
                    <a:cubicBezTo>
                      <a:pt x="501015" y="2522183"/>
                      <a:pt x="0" y="1956424"/>
                      <a:pt x="0" y="1261163"/>
                    </a:cubicBezTo>
                    <a:cubicBezTo>
                      <a:pt x="0" y="565760"/>
                      <a:pt x="501015" y="0"/>
                      <a:pt x="1116838" y="0"/>
                    </a:cubicBezTo>
                    <a:lnTo>
                      <a:pt x="8079332" y="0"/>
                    </a:lnTo>
                    <a:cubicBezTo>
                      <a:pt x="8695028" y="0"/>
                      <a:pt x="9196043" y="565760"/>
                      <a:pt x="9196043" y="1261163"/>
                    </a:cubicBezTo>
                    <a:cubicBezTo>
                      <a:pt x="9196043" y="1956424"/>
                      <a:pt x="8695028" y="2522183"/>
                      <a:pt x="8079205" y="2522183"/>
                    </a:cubicBezTo>
                    <a:close/>
                    <a:moveTo>
                      <a:pt x="1116838" y="43024"/>
                    </a:moveTo>
                    <a:cubicBezTo>
                      <a:pt x="521970" y="43024"/>
                      <a:pt x="38100" y="589422"/>
                      <a:pt x="38100" y="1261163"/>
                    </a:cubicBezTo>
                    <a:cubicBezTo>
                      <a:pt x="38100" y="1932761"/>
                      <a:pt x="521970" y="2479303"/>
                      <a:pt x="1116838" y="2479303"/>
                    </a:cubicBezTo>
                    <a:lnTo>
                      <a:pt x="8079332" y="2479303"/>
                    </a:lnTo>
                    <a:cubicBezTo>
                      <a:pt x="8674074" y="2479303"/>
                      <a:pt x="9158070" y="1932904"/>
                      <a:pt x="9158070" y="1261163"/>
                    </a:cubicBezTo>
                    <a:cubicBezTo>
                      <a:pt x="9157943" y="589422"/>
                      <a:pt x="8674074" y="43024"/>
                      <a:pt x="8079205" y="43024"/>
                    </a:cubicBezTo>
                    <a:lnTo>
                      <a:pt x="1116838" y="43024"/>
                    </a:lnTo>
                    <a:close/>
                  </a:path>
                </a:pathLst>
              </a:custGeom>
              <a:solidFill>
                <a:srgbClr val="3DB6D6"/>
              </a:solidFill>
            </p:spPr>
          </p:sp>
        </p:grpSp>
        <p:sp>
          <p:nvSpPr>
            <p:cNvPr name="TextBox 17" id="17"/>
            <p:cNvSpPr txBox="true"/>
            <p:nvPr/>
          </p:nvSpPr>
          <p:spPr>
            <a:xfrm rot="0">
              <a:off x="153946" y="237154"/>
              <a:ext cx="2694985" cy="358811"/>
            </a:xfrm>
            <a:prstGeom prst="rect">
              <a:avLst/>
            </a:prstGeom>
          </p:spPr>
          <p:txBody>
            <a:bodyPr anchor="t" rtlCol="false" tIns="0" lIns="0" bIns="0" rIns="0">
              <a:spAutoFit/>
            </a:bodyPr>
            <a:lstStyle/>
            <a:p>
              <a:pPr algn="ctr" marL="0" indent="0" lvl="0">
                <a:lnSpc>
                  <a:spcPts val="2185"/>
                </a:lnSpc>
                <a:spcBef>
                  <a:spcPct val="0"/>
                </a:spcBef>
              </a:pPr>
              <a:r>
                <a:rPr lang="en-US" sz="1821">
                  <a:solidFill>
                    <a:srgbClr val="FFFFFF"/>
                  </a:solidFill>
                  <a:latin typeface="Muli Regular"/>
                </a:rPr>
                <a:t>Tim 3</a:t>
              </a:r>
            </a:p>
          </p:txBody>
        </p:sp>
      </p:gr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1028700" y="1028700"/>
            <a:ext cx="2106061" cy="621288"/>
          </a:xfrm>
          <a:prstGeom prst="rect">
            <a:avLst/>
          </a:prstGeom>
        </p:spPr>
      </p:pic>
      <p:grpSp>
        <p:nvGrpSpPr>
          <p:cNvPr name="Group 3" id="3"/>
          <p:cNvGrpSpPr/>
          <p:nvPr/>
        </p:nvGrpSpPr>
        <p:grpSpPr>
          <a:xfrm rot="0">
            <a:off x="13894375" y="732660"/>
            <a:ext cx="3339019" cy="810981"/>
            <a:chOff x="0" y="0"/>
            <a:chExt cx="4452025" cy="1081308"/>
          </a:xfrm>
        </p:grpSpPr>
        <p:grpSp>
          <p:nvGrpSpPr>
            <p:cNvPr name="Group 4" id="4"/>
            <p:cNvGrpSpPr/>
            <p:nvPr/>
          </p:nvGrpSpPr>
          <p:grpSpPr>
            <a:xfrm rot="0">
              <a:off x="0" y="0"/>
              <a:ext cx="4452025" cy="1081308"/>
              <a:chOff x="0" y="0"/>
              <a:chExt cx="9196043" cy="2233535"/>
            </a:xfrm>
          </p:grpSpPr>
          <p:sp>
            <p:nvSpPr>
              <p:cNvPr name="Freeform 5" id="5"/>
              <p:cNvSpPr/>
              <p:nvPr/>
            </p:nvSpPr>
            <p:spPr>
              <a:xfrm>
                <a:off x="19050" y="19050"/>
                <a:ext cx="9158070" cy="2195435"/>
              </a:xfrm>
              <a:custGeom>
                <a:avLst/>
                <a:gdLst/>
                <a:ahLst/>
                <a:cxnLst/>
                <a:rect r="r" b="b" t="t" l="l"/>
                <a:pathLst>
                  <a:path h="2195435" w="9158070">
                    <a:moveTo>
                      <a:pt x="8060155" y="2195435"/>
                    </a:moveTo>
                    <a:lnTo>
                      <a:pt x="1097788" y="2195435"/>
                    </a:lnTo>
                    <a:cubicBezTo>
                      <a:pt x="491490" y="2195435"/>
                      <a:pt x="0" y="1703948"/>
                      <a:pt x="0" y="1097654"/>
                    </a:cubicBezTo>
                    <a:lnTo>
                      <a:pt x="0" y="1097654"/>
                    </a:lnTo>
                    <a:cubicBezTo>
                      <a:pt x="0" y="491487"/>
                      <a:pt x="491490" y="0"/>
                      <a:pt x="1097788" y="0"/>
                    </a:cubicBezTo>
                    <a:lnTo>
                      <a:pt x="8060282" y="0"/>
                    </a:lnTo>
                    <a:cubicBezTo>
                      <a:pt x="8666580" y="0"/>
                      <a:pt x="9158070" y="491487"/>
                      <a:pt x="9158070" y="1097781"/>
                    </a:cubicBezTo>
                    <a:lnTo>
                      <a:pt x="9158070" y="1097781"/>
                    </a:lnTo>
                    <a:cubicBezTo>
                      <a:pt x="9157943" y="1703948"/>
                      <a:pt x="8666453" y="2195435"/>
                      <a:pt x="8060155" y="2195435"/>
                    </a:cubicBezTo>
                    <a:close/>
                  </a:path>
                </a:pathLst>
              </a:custGeom>
              <a:solidFill>
                <a:srgbClr val="3DB6D6"/>
              </a:solidFill>
            </p:spPr>
          </p:sp>
          <p:sp>
            <p:nvSpPr>
              <p:cNvPr name="Freeform 6" id="6"/>
              <p:cNvSpPr/>
              <p:nvPr/>
            </p:nvSpPr>
            <p:spPr>
              <a:xfrm>
                <a:off x="0" y="0"/>
                <a:ext cx="9196043" cy="2233535"/>
              </a:xfrm>
              <a:custGeom>
                <a:avLst/>
                <a:gdLst/>
                <a:ahLst/>
                <a:cxnLst/>
                <a:rect r="r" b="b" t="t" l="l"/>
                <a:pathLst>
                  <a:path h="2233535" w="9196043">
                    <a:moveTo>
                      <a:pt x="8079205" y="2233535"/>
                    </a:moveTo>
                    <a:lnTo>
                      <a:pt x="1116838" y="2233535"/>
                    </a:lnTo>
                    <a:cubicBezTo>
                      <a:pt x="501015" y="2233535"/>
                      <a:pt x="0" y="1732523"/>
                      <a:pt x="0" y="1116831"/>
                    </a:cubicBezTo>
                    <a:cubicBezTo>
                      <a:pt x="0" y="501012"/>
                      <a:pt x="501015" y="0"/>
                      <a:pt x="1116838" y="0"/>
                    </a:cubicBezTo>
                    <a:lnTo>
                      <a:pt x="8079332" y="0"/>
                    </a:lnTo>
                    <a:cubicBezTo>
                      <a:pt x="8695028" y="0"/>
                      <a:pt x="9196043" y="501012"/>
                      <a:pt x="9196043" y="1116831"/>
                    </a:cubicBezTo>
                    <a:cubicBezTo>
                      <a:pt x="9196043" y="1732523"/>
                      <a:pt x="8695028" y="2233535"/>
                      <a:pt x="8079205" y="2233535"/>
                    </a:cubicBezTo>
                    <a:close/>
                    <a:moveTo>
                      <a:pt x="1116838" y="38100"/>
                    </a:moveTo>
                    <a:cubicBezTo>
                      <a:pt x="521970" y="38100"/>
                      <a:pt x="38100" y="521967"/>
                      <a:pt x="38100" y="1116831"/>
                    </a:cubicBezTo>
                    <a:cubicBezTo>
                      <a:pt x="38100" y="1711568"/>
                      <a:pt x="521970" y="2195562"/>
                      <a:pt x="1116838" y="2195562"/>
                    </a:cubicBezTo>
                    <a:lnTo>
                      <a:pt x="8079332" y="2195562"/>
                    </a:lnTo>
                    <a:cubicBezTo>
                      <a:pt x="8674074" y="2195562"/>
                      <a:pt x="9158070" y="1711695"/>
                      <a:pt x="9158070" y="1116831"/>
                    </a:cubicBezTo>
                    <a:cubicBezTo>
                      <a:pt x="9157943" y="521967"/>
                      <a:pt x="8674074" y="38100"/>
                      <a:pt x="8079205" y="38100"/>
                    </a:cubicBezTo>
                    <a:lnTo>
                      <a:pt x="1116838" y="38100"/>
                    </a:lnTo>
                    <a:close/>
                  </a:path>
                </a:pathLst>
              </a:custGeom>
              <a:solidFill>
                <a:srgbClr val="3DB6D6"/>
              </a:solidFill>
            </p:spPr>
          </p:sp>
        </p:grpSp>
        <p:sp>
          <p:nvSpPr>
            <p:cNvPr name="TextBox 7" id="7"/>
            <p:cNvSpPr txBox="true"/>
            <p:nvPr/>
          </p:nvSpPr>
          <p:spPr>
            <a:xfrm rot="0">
              <a:off x="228238" y="327954"/>
              <a:ext cx="3995549" cy="415874"/>
            </a:xfrm>
            <a:prstGeom prst="rect">
              <a:avLst/>
            </a:prstGeom>
          </p:spPr>
          <p:txBody>
            <a:bodyPr anchor="t" rtlCol="false" tIns="0" lIns="0" bIns="0" rIns="0">
              <a:spAutoFit/>
            </a:bodyPr>
            <a:lstStyle/>
            <a:p>
              <a:pPr algn="ctr" marL="0" indent="0" lvl="0">
                <a:lnSpc>
                  <a:spcPts val="2400"/>
                </a:lnSpc>
                <a:spcBef>
                  <a:spcPct val="0"/>
                </a:spcBef>
              </a:pPr>
              <a:r>
                <a:rPr lang="en-US" sz="2000">
                  <a:solidFill>
                    <a:srgbClr val="FFFFFF"/>
                  </a:solidFill>
                  <a:latin typeface="Muli Regular"/>
                </a:rPr>
                <a:t>SkomdaTeam</a:t>
              </a:r>
            </a:p>
          </p:txBody>
        </p:sp>
      </p:grpSp>
      <p:pic>
        <p:nvPicPr>
          <p:cNvPr name="Picture 8" id="8"/>
          <p:cNvPicPr>
            <a:picLocks noChangeAspect="true"/>
          </p:cNvPicPr>
          <p:nvPr/>
        </p:nvPicPr>
        <p:blipFill>
          <a:blip r:embed="rId3"/>
          <a:srcRect l="0" t="0" r="0" b="0"/>
          <a:stretch>
            <a:fillRect/>
          </a:stretch>
        </p:blipFill>
        <p:spPr>
          <a:xfrm flipH="false" flipV="false" rot="0">
            <a:off x="1028700" y="3858991"/>
            <a:ext cx="16230600" cy="5399309"/>
          </a:xfrm>
          <a:prstGeom prst="rect">
            <a:avLst/>
          </a:prstGeom>
        </p:spPr>
      </p:pic>
      <p:sp>
        <p:nvSpPr>
          <p:cNvPr name="TextBox 9" id="9"/>
          <p:cNvSpPr txBox="true"/>
          <p:nvPr/>
        </p:nvSpPr>
        <p:spPr>
          <a:xfrm rot="0">
            <a:off x="1028700" y="2246955"/>
            <a:ext cx="8914293" cy="714375"/>
          </a:xfrm>
          <a:prstGeom prst="rect">
            <a:avLst/>
          </a:prstGeom>
        </p:spPr>
        <p:txBody>
          <a:bodyPr anchor="t" rtlCol="false" tIns="0" lIns="0" bIns="0" rIns="0">
            <a:spAutoFit/>
          </a:bodyPr>
          <a:lstStyle/>
          <a:p>
            <a:pPr>
              <a:lnSpc>
                <a:spcPts val="5640"/>
              </a:lnSpc>
            </a:pPr>
            <a:r>
              <a:rPr lang="en-US" sz="4700" spc="-94">
                <a:solidFill>
                  <a:srgbClr val="3DB6D6"/>
                </a:solidFill>
                <a:latin typeface="Muli Bold"/>
              </a:rPr>
              <a:t>Data Visualisasi-Missing Value</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028700" y="2246955"/>
            <a:ext cx="8914293" cy="714375"/>
          </a:xfrm>
          <a:prstGeom prst="rect">
            <a:avLst/>
          </a:prstGeom>
        </p:spPr>
        <p:txBody>
          <a:bodyPr anchor="t" rtlCol="false" tIns="0" lIns="0" bIns="0" rIns="0">
            <a:spAutoFit/>
          </a:bodyPr>
          <a:lstStyle/>
          <a:p>
            <a:pPr>
              <a:lnSpc>
                <a:spcPts val="5640"/>
              </a:lnSpc>
            </a:pPr>
            <a:r>
              <a:rPr lang="en-US" sz="4700" spc="-94">
                <a:solidFill>
                  <a:srgbClr val="3DB6D6"/>
                </a:solidFill>
                <a:latin typeface="Muli Bold"/>
              </a:rPr>
              <a:t>Data Visualisasi-Unique Value</a:t>
            </a:r>
          </a:p>
        </p:txBody>
      </p:sp>
      <p:pic>
        <p:nvPicPr>
          <p:cNvPr name="Picture 3" id="3"/>
          <p:cNvPicPr>
            <a:picLocks noChangeAspect="true"/>
          </p:cNvPicPr>
          <p:nvPr/>
        </p:nvPicPr>
        <p:blipFill>
          <a:blip r:embed="rId2"/>
          <a:srcRect l="0" t="0" r="0" b="0"/>
          <a:stretch>
            <a:fillRect/>
          </a:stretch>
        </p:blipFill>
        <p:spPr>
          <a:xfrm flipH="false" flipV="false" rot="0">
            <a:off x="1028700" y="1028700"/>
            <a:ext cx="2106061" cy="621288"/>
          </a:xfrm>
          <a:prstGeom prst="rect">
            <a:avLst/>
          </a:prstGeom>
        </p:spPr>
      </p:pic>
      <p:grpSp>
        <p:nvGrpSpPr>
          <p:cNvPr name="Group 4" id="4"/>
          <p:cNvGrpSpPr/>
          <p:nvPr/>
        </p:nvGrpSpPr>
        <p:grpSpPr>
          <a:xfrm rot="0">
            <a:off x="13894375" y="732660"/>
            <a:ext cx="3339019" cy="810981"/>
            <a:chOff x="0" y="0"/>
            <a:chExt cx="4452025" cy="1081308"/>
          </a:xfrm>
        </p:grpSpPr>
        <p:grpSp>
          <p:nvGrpSpPr>
            <p:cNvPr name="Group 5" id="5"/>
            <p:cNvGrpSpPr/>
            <p:nvPr/>
          </p:nvGrpSpPr>
          <p:grpSpPr>
            <a:xfrm rot="0">
              <a:off x="0" y="0"/>
              <a:ext cx="4452025" cy="1081308"/>
              <a:chOff x="0" y="0"/>
              <a:chExt cx="9196043" cy="2233535"/>
            </a:xfrm>
          </p:grpSpPr>
          <p:sp>
            <p:nvSpPr>
              <p:cNvPr name="Freeform 6" id="6"/>
              <p:cNvSpPr/>
              <p:nvPr/>
            </p:nvSpPr>
            <p:spPr>
              <a:xfrm>
                <a:off x="19050" y="19050"/>
                <a:ext cx="9158070" cy="2195435"/>
              </a:xfrm>
              <a:custGeom>
                <a:avLst/>
                <a:gdLst/>
                <a:ahLst/>
                <a:cxnLst/>
                <a:rect r="r" b="b" t="t" l="l"/>
                <a:pathLst>
                  <a:path h="2195435" w="9158070">
                    <a:moveTo>
                      <a:pt x="8060155" y="2195435"/>
                    </a:moveTo>
                    <a:lnTo>
                      <a:pt x="1097788" y="2195435"/>
                    </a:lnTo>
                    <a:cubicBezTo>
                      <a:pt x="491490" y="2195435"/>
                      <a:pt x="0" y="1703948"/>
                      <a:pt x="0" y="1097654"/>
                    </a:cubicBezTo>
                    <a:lnTo>
                      <a:pt x="0" y="1097654"/>
                    </a:lnTo>
                    <a:cubicBezTo>
                      <a:pt x="0" y="491487"/>
                      <a:pt x="491490" y="0"/>
                      <a:pt x="1097788" y="0"/>
                    </a:cubicBezTo>
                    <a:lnTo>
                      <a:pt x="8060282" y="0"/>
                    </a:lnTo>
                    <a:cubicBezTo>
                      <a:pt x="8666580" y="0"/>
                      <a:pt x="9158070" y="491487"/>
                      <a:pt x="9158070" y="1097781"/>
                    </a:cubicBezTo>
                    <a:lnTo>
                      <a:pt x="9158070" y="1097781"/>
                    </a:lnTo>
                    <a:cubicBezTo>
                      <a:pt x="9157943" y="1703948"/>
                      <a:pt x="8666453" y="2195435"/>
                      <a:pt x="8060155" y="2195435"/>
                    </a:cubicBezTo>
                    <a:close/>
                  </a:path>
                </a:pathLst>
              </a:custGeom>
              <a:solidFill>
                <a:srgbClr val="3DB6D6"/>
              </a:solidFill>
            </p:spPr>
          </p:sp>
          <p:sp>
            <p:nvSpPr>
              <p:cNvPr name="Freeform 7" id="7"/>
              <p:cNvSpPr/>
              <p:nvPr/>
            </p:nvSpPr>
            <p:spPr>
              <a:xfrm>
                <a:off x="0" y="0"/>
                <a:ext cx="9196043" cy="2233535"/>
              </a:xfrm>
              <a:custGeom>
                <a:avLst/>
                <a:gdLst/>
                <a:ahLst/>
                <a:cxnLst/>
                <a:rect r="r" b="b" t="t" l="l"/>
                <a:pathLst>
                  <a:path h="2233535" w="9196043">
                    <a:moveTo>
                      <a:pt x="8079205" y="2233535"/>
                    </a:moveTo>
                    <a:lnTo>
                      <a:pt x="1116838" y="2233535"/>
                    </a:lnTo>
                    <a:cubicBezTo>
                      <a:pt x="501015" y="2233535"/>
                      <a:pt x="0" y="1732523"/>
                      <a:pt x="0" y="1116831"/>
                    </a:cubicBezTo>
                    <a:cubicBezTo>
                      <a:pt x="0" y="501012"/>
                      <a:pt x="501015" y="0"/>
                      <a:pt x="1116838" y="0"/>
                    </a:cubicBezTo>
                    <a:lnTo>
                      <a:pt x="8079332" y="0"/>
                    </a:lnTo>
                    <a:cubicBezTo>
                      <a:pt x="8695028" y="0"/>
                      <a:pt x="9196043" y="501012"/>
                      <a:pt x="9196043" y="1116831"/>
                    </a:cubicBezTo>
                    <a:cubicBezTo>
                      <a:pt x="9196043" y="1732523"/>
                      <a:pt x="8695028" y="2233535"/>
                      <a:pt x="8079205" y="2233535"/>
                    </a:cubicBezTo>
                    <a:close/>
                    <a:moveTo>
                      <a:pt x="1116838" y="38100"/>
                    </a:moveTo>
                    <a:cubicBezTo>
                      <a:pt x="521970" y="38100"/>
                      <a:pt x="38100" y="521967"/>
                      <a:pt x="38100" y="1116831"/>
                    </a:cubicBezTo>
                    <a:cubicBezTo>
                      <a:pt x="38100" y="1711568"/>
                      <a:pt x="521970" y="2195562"/>
                      <a:pt x="1116838" y="2195562"/>
                    </a:cubicBezTo>
                    <a:lnTo>
                      <a:pt x="8079332" y="2195562"/>
                    </a:lnTo>
                    <a:cubicBezTo>
                      <a:pt x="8674074" y="2195562"/>
                      <a:pt x="9158070" y="1711695"/>
                      <a:pt x="9158070" y="1116831"/>
                    </a:cubicBezTo>
                    <a:cubicBezTo>
                      <a:pt x="9157943" y="521967"/>
                      <a:pt x="8674074" y="38100"/>
                      <a:pt x="8079205" y="38100"/>
                    </a:cubicBezTo>
                    <a:lnTo>
                      <a:pt x="1116838" y="38100"/>
                    </a:lnTo>
                    <a:close/>
                  </a:path>
                </a:pathLst>
              </a:custGeom>
              <a:solidFill>
                <a:srgbClr val="3DB6D6"/>
              </a:solidFill>
            </p:spPr>
          </p:sp>
        </p:grpSp>
        <p:sp>
          <p:nvSpPr>
            <p:cNvPr name="TextBox 8" id="8"/>
            <p:cNvSpPr txBox="true"/>
            <p:nvPr/>
          </p:nvSpPr>
          <p:spPr>
            <a:xfrm rot="0">
              <a:off x="228238" y="327954"/>
              <a:ext cx="3995549" cy="415874"/>
            </a:xfrm>
            <a:prstGeom prst="rect">
              <a:avLst/>
            </a:prstGeom>
          </p:spPr>
          <p:txBody>
            <a:bodyPr anchor="t" rtlCol="false" tIns="0" lIns="0" bIns="0" rIns="0">
              <a:spAutoFit/>
            </a:bodyPr>
            <a:lstStyle/>
            <a:p>
              <a:pPr algn="ctr" marL="0" indent="0" lvl="0">
                <a:lnSpc>
                  <a:spcPts val="2400"/>
                </a:lnSpc>
                <a:spcBef>
                  <a:spcPct val="0"/>
                </a:spcBef>
              </a:pPr>
              <a:r>
                <a:rPr lang="en-US" sz="2000">
                  <a:solidFill>
                    <a:srgbClr val="FFFFFF"/>
                  </a:solidFill>
                  <a:latin typeface="Muli Regular"/>
                </a:rPr>
                <a:t>SkomdaTeam</a:t>
              </a:r>
            </a:p>
          </p:txBody>
        </p:sp>
      </p:grpSp>
      <p:pic>
        <p:nvPicPr>
          <p:cNvPr name="Picture 9" id="9"/>
          <p:cNvPicPr>
            <a:picLocks noChangeAspect="true"/>
          </p:cNvPicPr>
          <p:nvPr/>
        </p:nvPicPr>
        <p:blipFill>
          <a:blip r:embed="rId3"/>
          <a:srcRect l="0" t="0" r="0" b="0"/>
          <a:stretch>
            <a:fillRect/>
          </a:stretch>
        </p:blipFill>
        <p:spPr>
          <a:xfrm flipH="false" flipV="false" rot="0">
            <a:off x="1028700" y="3891403"/>
            <a:ext cx="16230600" cy="5366897"/>
          </a:xfrm>
          <a:prstGeom prst="rect">
            <a:avLst/>
          </a:prstGeom>
        </p:spPr>
      </p:pic>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1028700" y="1028700"/>
            <a:ext cx="2106061" cy="621288"/>
          </a:xfrm>
          <a:prstGeom prst="rect">
            <a:avLst/>
          </a:prstGeom>
        </p:spPr>
      </p:pic>
      <p:grpSp>
        <p:nvGrpSpPr>
          <p:cNvPr name="Group 3" id="3"/>
          <p:cNvGrpSpPr/>
          <p:nvPr/>
        </p:nvGrpSpPr>
        <p:grpSpPr>
          <a:xfrm rot="0">
            <a:off x="13939331" y="732660"/>
            <a:ext cx="3339019" cy="810981"/>
            <a:chOff x="0" y="0"/>
            <a:chExt cx="4452025" cy="1081308"/>
          </a:xfrm>
        </p:grpSpPr>
        <p:grpSp>
          <p:nvGrpSpPr>
            <p:cNvPr name="Group 4" id="4"/>
            <p:cNvGrpSpPr/>
            <p:nvPr/>
          </p:nvGrpSpPr>
          <p:grpSpPr>
            <a:xfrm rot="0">
              <a:off x="0" y="0"/>
              <a:ext cx="4452025" cy="1081308"/>
              <a:chOff x="0" y="0"/>
              <a:chExt cx="9196043" cy="2233535"/>
            </a:xfrm>
          </p:grpSpPr>
          <p:sp>
            <p:nvSpPr>
              <p:cNvPr name="Freeform 5" id="5"/>
              <p:cNvSpPr/>
              <p:nvPr/>
            </p:nvSpPr>
            <p:spPr>
              <a:xfrm>
                <a:off x="19050" y="19050"/>
                <a:ext cx="9158070" cy="2195435"/>
              </a:xfrm>
              <a:custGeom>
                <a:avLst/>
                <a:gdLst/>
                <a:ahLst/>
                <a:cxnLst/>
                <a:rect r="r" b="b" t="t" l="l"/>
                <a:pathLst>
                  <a:path h="2195435" w="9158070">
                    <a:moveTo>
                      <a:pt x="8060155" y="2195435"/>
                    </a:moveTo>
                    <a:lnTo>
                      <a:pt x="1097788" y="2195435"/>
                    </a:lnTo>
                    <a:cubicBezTo>
                      <a:pt x="491490" y="2195435"/>
                      <a:pt x="0" y="1703948"/>
                      <a:pt x="0" y="1097654"/>
                    </a:cubicBezTo>
                    <a:lnTo>
                      <a:pt x="0" y="1097654"/>
                    </a:lnTo>
                    <a:cubicBezTo>
                      <a:pt x="0" y="491487"/>
                      <a:pt x="491490" y="0"/>
                      <a:pt x="1097788" y="0"/>
                    </a:cubicBezTo>
                    <a:lnTo>
                      <a:pt x="8060282" y="0"/>
                    </a:lnTo>
                    <a:cubicBezTo>
                      <a:pt x="8666580" y="0"/>
                      <a:pt x="9158070" y="491487"/>
                      <a:pt x="9158070" y="1097781"/>
                    </a:cubicBezTo>
                    <a:lnTo>
                      <a:pt x="9158070" y="1097781"/>
                    </a:lnTo>
                    <a:cubicBezTo>
                      <a:pt x="9157943" y="1703948"/>
                      <a:pt x="8666453" y="2195435"/>
                      <a:pt x="8060155" y="2195435"/>
                    </a:cubicBezTo>
                    <a:close/>
                  </a:path>
                </a:pathLst>
              </a:custGeom>
              <a:solidFill>
                <a:srgbClr val="3DB6D6"/>
              </a:solidFill>
            </p:spPr>
          </p:sp>
          <p:sp>
            <p:nvSpPr>
              <p:cNvPr name="Freeform 6" id="6"/>
              <p:cNvSpPr/>
              <p:nvPr/>
            </p:nvSpPr>
            <p:spPr>
              <a:xfrm>
                <a:off x="0" y="0"/>
                <a:ext cx="9196043" cy="2233535"/>
              </a:xfrm>
              <a:custGeom>
                <a:avLst/>
                <a:gdLst/>
                <a:ahLst/>
                <a:cxnLst/>
                <a:rect r="r" b="b" t="t" l="l"/>
                <a:pathLst>
                  <a:path h="2233535" w="9196043">
                    <a:moveTo>
                      <a:pt x="8079205" y="2233535"/>
                    </a:moveTo>
                    <a:lnTo>
                      <a:pt x="1116838" y="2233535"/>
                    </a:lnTo>
                    <a:cubicBezTo>
                      <a:pt x="501015" y="2233535"/>
                      <a:pt x="0" y="1732523"/>
                      <a:pt x="0" y="1116831"/>
                    </a:cubicBezTo>
                    <a:cubicBezTo>
                      <a:pt x="0" y="501012"/>
                      <a:pt x="501015" y="0"/>
                      <a:pt x="1116838" y="0"/>
                    </a:cubicBezTo>
                    <a:lnTo>
                      <a:pt x="8079332" y="0"/>
                    </a:lnTo>
                    <a:cubicBezTo>
                      <a:pt x="8695028" y="0"/>
                      <a:pt x="9196043" y="501012"/>
                      <a:pt x="9196043" y="1116831"/>
                    </a:cubicBezTo>
                    <a:cubicBezTo>
                      <a:pt x="9196043" y="1732523"/>
                      <a:pt x="8695028" y="2233535"/>
                      <a:pt x="8079205" y="2233535"/>
                    </a:cubicBezTo>
                    <a:close/>
                    <a:moveTo>
                      <a:pt x="1116838" y="38100"/>
                    </a:moveTo>
                    <a:cubicBezTo>
                      <a:pt x="521970" y="38100"/>
                      <a:pt x="38100" y="521967"/>
                      <a:pt x="38100" y="1116831"/>
                    </a:cubicBezTo>
                    <a:cubicBezTo>
                      <a:pt x="38100" y="1711568"/>
                      <a:pt x="521970" y="2195562"/>
                      <a:pt x="1116838" y="2195562"/>
                    </a:cubicBezTo>
                    <a:lnTo>
                      <a:pt x="8079332" y="2195562"/>
                    </a:lnTo>
                    <a:cubicBezTo>
                      <a:pt x="8674074" y="2195562"/>
                      <a:pt x="9158070" y="1711695"/>
                      <a:pt x="9158070" y="1116831"/>
                    </a:cubicBezTo>
                    <a:cubicBezTo>
                      <a:pt x="9157943" y="521967"/>
                      <a:pt x="8674074" y="38100"/>
                      <a:pt x="8079205" y="38100"/>
                    </a:cubicBezTo>
                    <a:lnTo>
                      <a:pt x="1116838" y="38100"/>
                    </a:lnTo>
                    <a:close/>
                  </a:path>
                </a:pathLst>
              </a:custGeom>
              <a:solidFill>
                <a:srgbClr val="3DB6D6"/>
              </a:solidFill>
            </p:spPr>
          </p:sp>
        </p:grpSp>
        <p:sp>
          <p:nvSpPr>
            <p:cNvPr name="TextBox 7" id="7"/>
            <p:cNvSpPr txBox="true"/>
            <p:nvPr/>
          </p:nvSpPr>
          <p:spPr>
            <a:xfrm rot="0">
              <a:off x="228238" y="327954"/>
              <a:ext cx="3995549" cy="415874"/>
            </a:xfrm>
            <a:prstGeom prst="rect">
              <a:avLst/>
            </a:prstGeom>
          </p:spPr>
          <p:txBody>
            <a:bodyPr anchor="t" rtlCol="false" tIns="0" lIns="0" bIns="0" rIns="0">
              <a:spAutoFit/>
            </a:bodyPr>
            <a:lstStyle/>
            <a:p>
              <a:pPr algn="ctr" marL="0" indent="0" lvl="0">
                <a:lnSpc>
                  <a:spcPts val="2400"/>
                </a:lnSpc>
                <a:spcBef>
                  <a:spcPct val="0"/>
                </a:spcBef>
              </a:pPr>
              <a:r>
                <a:rPr lang="en-US" sz="2000">
                  <a:solidFill>
                    <a:srgbClr val="FFFFFF"/>
                  </a:solidFill>
                  <a:latin typeface="Muli Regular"/>
                </a:rPr>
                <a:t>SkomdaTeam</a:t>
              </a:r>
            </a:p>
          </p:txBody>
        </p:sp>
      </p:grpSp>
      <p:pic>
        <p:nvPicPr>
          <p:cNvPr name="Picture 8" id="8"/>
          <p:cNvPicPr>
            <a:picLocks noChangeAspect="true"/>
          </p:cNvPicPr>
          <p:nvPr/>
        </p:nvPicPr>
        <p:blipFill>
          <a:blip r:embed="rId3"/>
          <a:srcRect l="0" t="0" r="0" b="0"/>
          <a:stretch>
            <a:fillRect/>
          </a:stretch>
        </p:blipFill>
        <p:spPr>
          <a:xfrm flipH="false" flipV="false" rot="0">
            <a:off x="9406885" y="1930668"/>
            <a:ext cx="7871465" cy="7644403"/>
          </a:xfrm>
          <a:prstGeom prst="rect">
            <a:avLst/>
          </a:prstGeom>
        </p:spPr>
      </p:pic>
      <p:sp>
        <p:nvSpPr>
          <p:cNvPr name="TextBox 9" id="9"/>
          <p:cNvSpPr txBox="true"/>
          <p:nvPr/>
        </p:nvSpPr>
        <p:spPr>
          <a:xfrm rot="0">
            <a:off x="1028700" y="2584760"/>
            <a:ext cx="8914293" cy="571500"/>
          </a:xfrm>
          <a:prstGeom prst="rect">
            <a:avLst/>
          </a:prstGeom>
        </p:spPr>
        <p:txBody>
          <a:bodyPr anchor="t" rtlCol="false" tIns="0" lIns="0" bIns="0" rIns="0">
            <a:spAutoFit/>
          </a:bodyPr>
          <a:lstStyle/>
          <a:p>
            <a:pPr>
              <a:lnSpc>
                <a:spcPts val="4560"/>
              </a:lnSpc>
            </a:pPr>
            <a:r>
              <a:rPr lang="en-US" sz="3800" spc="-76">
                <a:solidFill>
                  <a:srgbClr val="3DB6D6"/>
                </a:solidFill>
                <a:latin typeface="Muli Bold"/>
              </a:rPr>
              <a:t>Data Visualisasi-Kolerasi Variabel</a:t>
            </a:r>
          </a:p>
        </p:txBody>
      </p:sp>
      <p:sp>
        <p:nvSpPr>
          <p:cNvPr name="TextBox 10" id="10"/>
          <p:cNvSpPr txBox="true"/>
          <p:nvPr/>
        </p:nvSpPr>
        <p:spPr>
          <a:xfrm rot="0">
            <a:off x="1466463" y="4089710"/>
            <a:ext cx="6104122" cy="2965955"/>
          </a:xfrm>
          <a:prstGeom prst="rect">
            <a:avLst/>
          </a:prstGeom>
        </p:spPr>
        <p:txBody>
          <a:bodyPr anchor="t" rtlCol="false" tIns="0" lIns="0" bIns="0" rIns="0">
            <a:spAutoFit/>
          </a:bodyPr>
          <a:lstStyle/>
          <a:p>
            <a:pPr algn="just">
              <a:lnSpc>
                <a:spcPts val="2935"/>
              </a:lnSpc>
              <a:spcBef>
                <a:spcPct val="0"/>
              </a:spcBef>
            </a:pPr>
            <a:r>
              <a:rPr lang="en-US" sz="2446">
                <a:solidFill>
                  <a:srgbClr val="000000"/>
                </a:solidFill>
                <a:latin typeface="Muli Regular Bold"/>
              </a:rPr>
              <a:t>Semakin cerah warna pada box menunjukan semakin tinggi nilai korelasi antara 2 variabel. Variabel MaxTemp dengan variabel Temp3pm dan variabel MinTemp dengan variabel Temp9am. Hal ini berarti semakin tinggi suhu (MaxTemp) maka nilai Temp9am juga akan bertambah.</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1028700" y="1028700"/>
            <a:ext cx="2106061" cy="621288"/>
          </a:xfrm>
          <a:prstGeom prst="rect">
            <a:avLst/>
          </a:prstGeom>
        </p:spPr>
      </p:pic>
      <p:grpSp>
        <p:nvGrpSpPr>
          <p:cNvPr name="Group 3" id="3"/>
          <p:cNvGrpSpPr/>
          <p:nvPr/>
        </p:nvGrpSpPr>
        <p:grpSpPr>
          <a:xfrm rot="0">
            <a:off x="13903900" y="732660"/>
            <a:ext cx="3339019" cy="810981"/>
            <a:chOff x="0" y="0"/>
            <a:chExt cx="4452025" cy="1081308"/>
          </a:xfrm>
        </p:grpSpPr>
        <p:grpSp>
          <p:nvGrpSpPr>
            <p:cNvPr name="Group 4" id="4"/>
            <p:cNvGrpSpPr/>
            <p:nvPr/>
          </p:nvGrpSpPr>
          <p:grpSpPr>
            <a:xfrm rot="0">
              <a:off x="0" y="0"/>
              <a:ext cx="4452025" cy="1081308"/>
              <a:chOff x="0" y="0"/>
              <a:chExt cx="9196043" cy="2233535"/>
            </a:xfrm>
          </p:grpSpPr>
          <p:sp>
            <p:nvSpPr>
              <p:cNvPr name="Freeform 5" id="5"/>
              <p:cNvSpPr/>
              <p:nvPr/>
            </p:nvSpPr>
            <p:spPr>
              <a:xfrm>
                <a:off x="19050" y="19050"/>
                <a:ext cx="9158070" cy="2195435"/>
              </a:xfrm>
              <a:custGeom>
                <a:avLst/>
                <a:gdLst/>
                <a:ahLst/>
                <a:cxnLst/>
                <a:rect r="r" b="b" t="t" l="l"/>
                <a:pathLst>
                  <a:path h="2195435" w="9158070">
                    <a:moveTo>
                      <a:pt x="8060155" y="2195435"/>
                    </a:moveTo>
                    <a:lnTo>
                      <a:pt x="1097788" y="2195435"/>
                    </a:lnTo>
                    <a:cubicBezTo>
                      <a:pt x="491490" y="2195435"/>
                      <a:pt x="0" y="1703948"/>
                      <a:pt x="0" y="1097654"/>
                    </a:cubicBezTo>
                    <a:lnTo>
                      <a:pt x="0" y="1097654"/>
                    </a:lnTo>
                    <a:cubicBezTo>
                      <a:pt x="0" y="491487"/>
                      <a:pt x="491490" y="0"/>
                      <a:pt x="1097788" y="0"/>
                    </a:cubicBezTo>
                    <a:lnTo>
                      <a:pt x="8060282" y="0"/>
                    </a:lnTo>
                    <a:cubicBezTo>
                      <a:pt x="8666580" y="0"/>
                      <a:pt x="9158070" y="491487"/>
                      <a:pt x="9158070" y="1097781"/>
                    </a:cubicBezTo>
                    <a:lnTo>
                      <a:pt x="9158070" y="1097781"/>
                    </a:lnTo>
                    <a:cubicBezTo>
                      <a:pt x="9157943" y="1703948"/>
                      <a:pt x="8666453" y="2195435"/>
                      <a:pt x="8060155" y="2195435"/>
                    </a:cubicBezTo>
                    <a:close/>
                  </a:path>
                </a:pathLst>
              </a:custGeom>
              <a:solidFill>
                <a:srgbClr val="3DB6D6"/>
              </a:solidFill>
            </p:spPr>
          </p:sp>
          <p:sp>
            <p:nvSpPr>
              <p:cNvPr name="Freeform 6" id="6"/>
              <p:cNvSpPr/>
              <p:nvPr/>
            </p:nvSpPr>
            <p:spPr>
              <a:xfrm>
                <a:off x="0" y="0"/>
                <a:ext cx="9196043" cy="2233535"/>
              </a:xfrm>
              <a:custGeom>
                <a:avLst/>
                <a:gdLst/>
                <a:ahLst/>
                <a:cxnLst/>
                <a:rect r="r" b="b" t="t" l="l"/>
                <a:pathLst>
                  <a:path h="2233535" w="9196043">
                    <a:moveTo>
                      <a:pt x="8079205" y="2233535"/>
                    </a:moveTo>
                    <a:lnTo>
                      <a:pt x="1116838" y="2233535"/>
                    </a:lnTo>
                    <a:cubicBezTo>
                      <a:pt x="501015" y="2233535"/>
                      <a:pt x="0" y="1732523"/>
                      <a:pt x="0" y="1116831"/>
                    </a:cubicBezTo>
                    <a:cubicBezTo>
                      <a:pt x="0" y="501012"/>
                      <a:pt x="501015" y="0"/>
                      <a:pt x="1116838" y="0"/>
                    </a:cubicBezTo>
                    <a:lnTo>
                      <a:pt x="8079332" y="0"/>
                    </a:lnTo>
                    <a:cubicBezTo>
                      <a:pt x="8695028" y="0"/>
                      <a:pt x="9196043" y="501012"/>
                      <a:pt x="9196043" y="1116831"/>
                    </a:cubicBezTo>
                    <a:cubicBezTo>
                      <a:pt x="9196043" y="1732523"/>
                      <a:pt x="8695028" y="2233535"/>
                      <a:pt x="8079205" y="2233535"/>
                    </a:cubicBezTo>
                    <a:close/>
                    <a:moveTo>
                      <a:pt x="1116838" y="38100"/>
                    </a:moveTo>
                    <a:cubicBezTo>
                      <a:pt x="521970" y="38100"/>
                      <a:pt x="38100" y="521967"/>
                      <a:pt x="38100" y="1116831"/>
                    </a:cubicBezTo>
                    <a:cubicBezTo>
                      <a:pt x="38100" y="1711568"/>
                      <a:pt x="521970" y="2195562"/>
                      <a:pt x="1116838" y="2195562"/>
                    </a:cubicBezTo>
                    <a:lnTo>
                      <a:pt x="8079332" y="2195562"/>
                    </a:lnTo>
                    <a:cubicBezTo>
                      <a:pt x="8674074" y="2195562"/>
                      <a:pt x="9158070" y="1711695"/>
                      <a:pt x="9158070" y="1116831"/>
                    </a:cubicBezTo>
                    <a:cubicBezTo>
                      <a:pt x="9157943" y="521967"/>
                      <a:pt x="8674074" y="38100"/>
                      <a:pt x="8079205" y="38100"/>
                    </a:cubicBezTo>
                    <a:lnTo>
                      <a:pt x="1116838" y="38100"/>
                    </a:lnTo>
                    <a:close/>
                  </a:path>
                </a:pathLst>
              </a:custGeom>
              <a:solidFill>
                <a:srgbClr val="3DB6D6"/>
              </a:solidFill>
            </p:spPr>
          </p:sp>
        </p:grpSp>
        <p:sp>
          <p:nvSpPr>
            <p:cNvPr name="TextBox 7" id="7"/>
            <p:cNvSpPr txBox="true"/>
            <p:nvPr/>
          </p:nvSpPr>
          <p:spPr>
            <a:xfrm rot="0">
              <a:off x="228238" y="327954"/>
              <a:ext cx="3995549" cy="415874"/>
            </a:xfrm>
            <a:prstGeom prst="rect">
              <a:avLst/>
            </a:prstGeom>
          </p:spPr>
          <p:txBody>
            <a:bodyPr anchor="t" rtlCol="false" tIns="0" lIns="0" bIns="0" rIns="0">
              <a:spAutoFit/>
            </a:bodyPr>
            <a:lstStyle/>
            <a:p>
              <a:pPr algn="ctr" marL="0" indent="0" lvl="0">
                <a:lnSpc>
                  <a:spcPts val="2400"/>
                </a:lnSpc>
                <a:spcBef>
                  <a:spcPct val="0"/>
                </a:spcBef>
              </a:pPr>
              <a:r>
                <a:rPr lang="en-US" sz="2000">
                  <a:solidFill>
                    <a:srgbClr val="FFFFFF"/>
                  </a:solidFill>
                  <a:latin typeface="Muli Regular"/>
                </a:rPr>
                <a:t>SkomdaTeam</a:t>
              </a:r>
            </a:p>
          </p:txBody>
        </p:sp>
      </p:grpSp>
      <p:pic>
        <p:nvPicPr>
          <p:cNvPr name="Picture 8" id="8"/>
          <p:cNvPicPr>
            <a:picLocks noChangeAspect="true"/>
          </p:cNvPicPr>
          <p:nvPr/>
        </p:nvPicPr>
        <p:blipFill>
          <a:blip r:embed="rId3"/>
          <a:srcRect l="0" t="0" r="0" b="0"/>
          <a:stretch>
            <a:fillRect/>
          </a:stretch>
        </p:blipFill>
        <p:spPr>
          <a:xfrm flipH="false" flipV="false" rot="0">
            <a:off x="1028700" y="3412233"/>
            <a:ext cx="7885519" cy="5282639"/>
          </a:xfrm>
          <a:prstGeom prst="rect">
            <a:avLst/>
          </a:prstGeom>
        </p:spPr>
      </p:pic>
      <p:pic>
        <p:nvPicPr>
          <p:cNvPr name="Picture 9" id="9"/>
          <p:cNvPicPr>
            <a:picLocks noChangeAspect="true"/>
          </p:cNvPicPr>
          <p:nvPr/>
        </p:nvPicPr>
        <p:blipFill>
          <a:blip r:embed="rId4"/>
          <a:srcRect l="0" t="0" r="0" b="0"/>
          <a:stretch>
            <a:fillRect/>
          </a:stretch>
        </p:blipFill>
        <p:spPr>
          <a:xfrm flipH="false" flipV="false" rot="0">
            <a:off x="9340833" y="3412233"/>
            <a:ext cx="7918467" cy="5282639"/>
          </a:xfrm>
          <a:prstGeom prst="rect">
            <a:avLst/>
          </a:prstGeom>
        </p:spPr>
      </p:pic>
      <p:sp>
        <p:nvSpPr>
          <p:cNvPr name="TextBox 10" id="10"/>
          <p:cNvSpPr txBox="true"/>
          <p:nvPr/>
        </p:nvSpPr>
        <p:spPr>
          <a:xfrm rot="0">
            <a:off x="1028700" y="2221608"/>
            <a:ext cx="8914293" cy="619125"/>
          </a:xfrm>
          <a:prstGeom prst="rect">
            <a:avLst/>
          </a:prstGeom>
        </p:spPr>
        <p:txBody>
          <a:bodyPr anchor="t" rtlCol="false" tIns="0" lIns="0" bIns="0" rIns="0">
            <a:spAutoFit/>
          </a:bodyPr>
          <a:lstStyle/>
          <a:p>
            <a:pPr>
              <a:lnSpc>
                <a:spcPts val="4920"/>
              </a:lnSpc>
            </a:pPr>
            <a:r>
              <a:rPr lang="en-US" sz="4100" spc="-82">
                <a:solidFill>
                  <a:srgbClr val="3DB6D6"/>
                </a:solidFill>
                <a:latin typeface="Muli Bold"/>
              </a:rPr>
              <a:t>Data Visualisasi-Kolerasi Variabel</a:t>
            </a:r>
          </a:p>
        </p:txBody>
      </p:sp>
      <p:sp>
        <p:nvSpPr>
          <p:cNvPr name="TextBox 11" id="11"/>
          <p:cNvSpPr txBox="true"/>
          <p:nvPr/>
        </p:nvSpPr>
        <p:spPr>
          <a:xfrm rot="0">
            <a:off x="2954020" y="9047176"/>
            <a:ext cx="4034879" cy="271071"/>
          </a:xfrm>
          <a:prstGeom prst="rect">
            <a:avLst/>
          </a:prstGeom>
        </p:spPr>
        <p:txBody>
          <a:bodyPr anchor="t" rtlCol="false" tIns="0" lIns="0" bIns="0" rIns="0">
            <a:spAutoFit/>
          </a:bodyPr>
          <a:lstStyle/>
          <a:p>
            <a:pPr algn="ctr">
              <a:lnSpc>
                <a:spcPts val="2380"/>
              </a:lnSpc>
            </a:pPr>
            <a:r>
              <a:rPr lang="en-US" sz="1700">
                <a:solidFill>
                  <a:srgbClr val="203850"/>
                </a:solidFill>
                <a:latin typeface="Muli Regular"/>
              </a:rPr>
              <a:t>LDAPS_Tmax_lapse dan Next_Tmax</a:t>
            </a:r>
          </a:p>
        </p:txBody>
      </p:sp>
      <p:sp>
        <p:nvSpPr>
          <p:cNvPr name="TextBox 12" id="12"/>
          <p:cNvSpPr txBox="true"/>
          <p:nvPr/>
        </p:nvSpPr>
        <p:spPr>
          <a:xfrm rot="0">
            <a:off x="11908793" y="8921166"/>
            <a:ext cx="3364925" cy="271071"/>
          </a:xfrm>
          <a:prstGeom prst="rect">
            <a:avLst/>
          </a:prstGeom>
        </p:spPr>
        <p:txBody>
          <a:bodyPr anchor="t" rtlCol="false" tIns="0" lIns="0" bIns="0" rIns="0">
            <a:spAutoFit/>
          </a:bodyPr>
          <a:lstStyle/>
          <a:p>
            <a:pPr algn="ctr">
              <a:lnSpc>
                <a:spcPts val="2380"/>
              </a:lnSpc>
            </a:pPr>
            <a:r>
              <a:rPr lang="en-US" sz="1700">
                <a:solidFill>
                  <a:srgbClr val="203850"/>
                </a:solidFill>
                <a:latin typeface="Muli Regular"/>
              </a:rPr>
              <a:t>LDAPS_CC3 dan LDAPS_CC4</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1028700" y="1028700"/>
            <a:ext cx="2106061" cy="621288"/>
          </a:xfrm>
          <a:prstGeom prst="rect">
            <a:avLst/>
          </a:prstGeom>
        </p:spPr>
      </p:pic>
      <p:grpSp>
        <p:nvGrpSpPr>
          <p:cNvPr name="Group 3" id="3"/>
          <p:cNvGrpSpPr/>
          <p:nvPr/>
        </p:nvGrpSpPr>
        <p:grpSpPr>
          <a:xfrm rot="0">
            <a:off x="13903900" y="732660"/>
            <a:ext cx="3339019" cy="810981"/>
            <a:chOff x="0" y="0"/>
            <a:chExt cx="4452025" cy="1081308"/>
          </a:xfrm>
        </p:grpSpPr>
        <p:grpSp>
          <p:nvGrpSpPr>
            <p:cNvPr name="Group 4" id="4"/>
            <p:cNvGrpSpPr/>
            <p:nvPr/>
          </p:nvGrpSpPr>
          <p:grpSpPr>
            <a:xfrm rot="0">
              <a:off x="0" y="0"/>
              <a:ext cx="4452025" cy="1081308"/>
              <a:chOff x="0" y="0"/>
              <a:chExt cx="9196043" cy="2233535"/>
            </a:xfrm>
          </p:grpSpPr>
          <p:sp>
            <p:nvSpPr>
              <p:cNvPr name="Freeform 5" id="5"/>
              <p:cNvSpPr/>
              <p:nvPr/>
            </p:nvSpPr>
            <p:spPr>
              <a:xfrm>
                <a:off x="19050" y="19050"/>
                <a:ext cx="9158070" cy="2195435"/>
              </a:xfrm>
              <a:custGeom>
                <a:avLst/>
                <a:gdLst/>
                <a:ahLst/>
                <a:cxnLst/>
                <a:rect r="r" b="b" t="t" l="l"/>
                <a:pathLst>
                  <a:path h="2195435" w="9158070">
                    <a:moveTo>
                      <a:pt x="8060155" y="2195435"/>
                    </a:moveTo>
                    <a:lnTo>
                      <a:pt x="1097788" y="2195435"/>
                    </a:lnTo>
                    <a:cubicBezTo>
                      <a:pt x="491490" y="2195435"/>
                      <a:pt x="0" y="1703948"/>
                      <a:pt x="0" y="1097654"/>
                    </a:cubicBezTo>
                    <a:lnTo>
                      <a:pt x="0" y="1097654"/>
                    </a:lnTo>
                    <a:cubicBezTo>
                      <a:pt x="0" y="491487"/>
                      <a:pt x="491490" y="0"/>
                      <a:pt x="1097788" y="0"/>
                    </a:cubicBezTo>
                    <a:lnTo>
                      <a:pt x="8060282" y="0"/>
                    </a:lnTo>
                    <a:cubicBezTo>
                      <a:pt x="8666580" y="0"/>
                      <a:pt x="9158070" y="491487"/>
                      <a:pt x="9158070" y="1097781"/>
                    </a:cubicBezTo>
                    <a:lnTo>
                      <a:pt x="9158070" y="1097781"/>
                    </a:lnTo>
                    <a:cubicBezTo>
                      <a:pt x="9157943" y="1703948"/>
                      <a:pt x="8666453" y="2195435"/>
                      <a:pt x="8060155" y="2195435"/>
                    </a:cubicBezTo>
                    <a:close/>
                  </a:path>
                </a:pathLst>
              </a:custGeom>
              <a:solidFill>
                <a:srgbClr val="3DB6D6"/>
              </a:solidFill>
            </p:spPr>
          </p:sp>
          <p:sp>
            <p:nvSpPr>
              <p:cNvPr name="Freeform 6" id="6"/>
              <p:cNvSpPr/>
              <p:nvPr/>
            </p:nvSpPr>
            <p:spPr>
              <a:xfrm>
                <a:off x="0" y="0"/>
                <a:ext cx="9196043" cy="2233535"/>
              </a:xfrm>
              <a:custGeom>
                <a:avLst/>
                <a:gdLst/>
                <a:ahLst/>
                <a:cxnLst/>
                <a:rect r="r" b="b" t="t" l="l"/>
                <a:pathLst>
                  <a:path h="2233535" w="9196043">
                    <a:moveTo>
                      <a:pt x="8079205" y="2233535"/>
                    </a:moveTo>
                    <a:lnTo>
                      <a:pt x="1116838" y="2233535"/>
                    </a:lnTo>
                    <a:cubicBezTo>
                      <a:pt x="501015" y="2233535"/>
                      <a:pt x="0" y="1732523"/>
                      <a:pt x="0" y="1116831"/>
                    </a:cubicBezTo>
                    <a:cubicBezTo>
                      <a:pt x="0" y="501012"/>
                      <a:pt x="501015" y="0"/>
                      <a:pt x="1116838" y="0"/>
                    </a:cubicBezTo>
                    <a:lnTo>
                      <a:pt x="8079332" y="0"/>
                    </a:lnTo>
                    <a:cubicBezTo>
                      <a:pt x="8695028" y="0"/>
                      <a:pt x="9196043" y="501012"/>
                      <a:pt x="9196043" y="1116831"/>
                    </a:cubicBezTo>
                    <a:cubicBezTo>
                      <a:pt x="9196043" y="1732523"/>
                      <a:pt x="8695028" y="2233535"/>
                      <a:pt x="8079205" y="2233535"/>
                    </a:cubicBezTo>
                    <a:close/>
                    <a:moveTo>
                      <a:pt x="1116838" y="38100"/>
                    </a:moveTo>
                    <a:cubicBezTo>
                      <a:pt x="521970" y="38100"/>
                      <a:pt x="38100" y="521967"/>
                      <a:pt x="38100" y="1116831"/>
                    </a:cubicBezTo>
                    <a:cubicBezTo>
                      <a:pt x="38100" y="1711568"/>
                      <a:pt x="521970" y="2195562"/>
                      <a:pt x="1116838" y="2195562"/>
                    </a:cubicBezTo>
                    <a:lnTo>
                      <a:pt x="8079332" y="2195562"/>
                    </a:lnTo>
                    <a:cubicBezTo>
                      <a:pt x="8674074" y="2195562"/>
                      <a:pt x="9158070" y="1711695"/>
                      <a:pt x="9158070" y="1116831"/>
                    </a:cubicBezTo>
                    <a:cubicBezTo>
                      <a:pt x="9157943" y="521967"/>
                      <a:pt x="8674074" y="38100"/>
                      <a:pt x="8079205" y="38100"/>
                    </a:cubicBezTo>
                    <a:lnTo>
                      <a:pt x="1116838" y="38100"/>
                    </a:lnTo>
                    <a:close/>
                  </a:path>
                </a:pathLst>
              </a:custGeom>
              <a:solidFill>
                <a:srgbClr val="3DB6D6"/>
              </a:solidFill>
            </p:spPr>
          </p:sp>
        </p:grpSp>
        <p:sp>
          <p:nvSpPr>
            <p:cNvPr name="TextBox 7" id="7"/>
            <p:cNvSpPr txBox="true"/>
            <p:nvPr/>
          </p:nvSpPr>
          <p:spPr>
            <a:xfrm rot="0">
              <a:off x="228238" y="327954"/>
              <a:ext cx="3995549" cy="415874"/>
            </a:xfrm>
            <a:prstGeom prst="rect">
              <a:avLst/>
            </a:prstGeom>
          </p:spPr>
          <p:txBody>
            <a:bodyPr anchor="t" rtlCol="false" tIns="0" lIns="0" bIns="0" rIns="0">
              <a:spAutoFit/>
            </a:bodyPr>
            <a:lstStyle/>
            <a:p>
              <a:pPr algn="ctr" marL="0" indent="0" lvl="0">
                <a:lnSpc>
                  <a:spcPts val="2400"/>
                </a:lnSpc>
                <a:spcBef>
                  <a:spcPct val="0"/>
                </a:spcBef>
              </a:pPr>
              <a:r>
                <a:rPr lang="en-US" sz="2000">
                  <a:solidFill>
                    <a:srgbClr val="FFFFFF"/>
                  </a:solidFill>
                  <a:latin typeface="Muli Regular"/>
                </a:rPr>
                <a:t>SkomdaTeam</a:t>
              </a:r>
            </a:p>
          </p:txBody>
        </p:sp>
      </p:grpSp>
      <p:pic>
        <p:nvPicPr>
          <p:cNvPr name="Picture 8" id="8"/>
          <p:cNvPicPr>
            <a:picLocks noChangeAspect="true"/>
          </p:cNvPicPr>
          <p:nvPr/>
        </p:nvPicPr>
        <p:blipFill>
          <a:blip r:embed="rId3"/>
          <a:srcRect l="0" t="39508" r="40100" b="19840"/>
          <a:stretch>
            <a:fillRect/>
          </a:stretch>
        </p:blipFill>
        <p:spPr>
          <a:xfrm flipH="false" flipV="false" rot="0">
            <a:off x="7857016" y="2556089"/>
            <a:ext cx="9402284" cy="6200353"/>
          </a:xfrm>
          <a:prstGeom prst="rect">
            <a:avLst/>
          </a:prstGeom>
        </p:spPr>
      </p:pic>
      <p:sp>
        <p:nvSpPr>
          <p:cNvPr name="TextBox 9" id="9"/>
          <p:cNvSpPr txBox="true"/>
          <p:nvPr/>
        </p:nvSpPr>
        <p:spPr>
          <a:xfrm rot="0">
            <a:off x="1028700" y="2966707"/>
            <a:ext cx="5007069" cy="1857251"/>
          </a:xfrm>
          <a:prstGeom prst="rect">
            <a:avLst/>
          </a:prstGeom>
        </p:spPr>
        <p:txBody>
          <a:bodyPr anchor="t" rtlCol="false" tIns="0" lIns="0" bIns="0" rIns="0">
            <a:spAutoFit/>
          </a:bodyPr>
          <a:lstStyle/>
          <a:p>
            <a:pPr>
              <a:lnSpc>
                <a:spcPts val="4920"/>
              </a:lnSpc>
            </a:pPr>
            <a:r>
              <a:rPr lang="en-US" sz="4100" spc="-82">
                <a:solidFill>
                  <a:srgbClr val="3DB6D6"/>
                </a:solidFill>
                <a:latin typeface="Muli Bold"/>
              </a:rPr>
              <a:t>Data Visualisasi-Histrogram persebaran data</a:t>
            </a:r>
          </a:p>
        </p:txBody>
      </p:sp>
      <p:sp>
        <p:nvSpPr>
          <p:cNvPr name="TextBox 10" id="10"/>
          <p:cNvSpPr txBox="true"/>
          <p:nvPr/>
        </p:nvSpPr>
        <p:spPr>
          <a:xfrm rot="0">
            <a:off x="1028700" y="5373727"/>
            <a:ext cx="4526487" cy="2599971"/>
          </a:xfrm>
          <a:prstGeom prst="rect">
            <a:avLst/>
          </a:prstGeom>
        </p:spPr>
        <p:txBody>
          <a:bodyPr anchor="t" rtlCol="false" tIns="0" lIns="0" bIns="0" rIns="0">
            <a:spAutoFit/>
          </a:bodyPr>
          <a:lstStyle/>
          <a:p>
            <a:pPr>
              <a:lnSpc>
                <a:spcPts val="2935"/>
              </a:lnSpc>
              <a:spcBef>
                <a:spcPct val="0"/>
              </a:spcBef>
            </a:pPr>
            <a:r>
              <a:rPr lang="en-US" sz="2446">
                <a:solidFill>
                  <a:srgbClr val="000000"/>
                </a:solidFill>
                <a:latin typeface="Muli Regular Bold"/>
              </a:rPr>
              <a:t>Dari histogram persebaran data tersebut, dapat dilihat bahwa hanya pada kolom "Year" distribusi menunjukkan nilai normal, sedangkan kolom lainnya masih terdapat penyimpangan.</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1028700" y="1028700"/>
            <a:ext cx="2106061" cy="621288"/>
          </a:xfrm>
          <a:prstGeom prst="rect">
            <a:avLst/>
          </a:prstGeom>
        </p:spPr>
      </p:pic>
      <p:grpSp>
        <p:nvGrpSpPr>
          <p:cNvPr name="Group 3" id="3"/>
          <p:cNvGrpSpPr/>
          <p:nvPr/>
        </p:nvGrpSpPr>
        <p:grpSpPr>
          <a:xfrm rot="0">
            <a:off x="13903900" y="732660"/>
            <a:ext cx="3339019" cy="810981"/>
            <a:chOff x="0" y="0"/>
            <a:chExt cx="4452025" cy="1081308"/>
          </a:xfrm>
        </p:grpSpPr>
        <p:grpSp>
          <p:nvGrpSpPr>
            <p:cNvPr name="Group 4" id="4"/>
            <p:cNvGrpSpPr/>
            <p:nvPr/>
          </p:nvGrpSpPr>
          <p:grpSpPr>
            <a:xfrm rot="0">
              <a:off x="0" y="0"/>
              <a:ext cx="4452025" cy="1081308"/>
              <a:chOff x="0" y="0"/>
              <a:chExt cx="9196043" cy="2233535"/>
            </a:xfrm>
          </p:grpSpPr>
          <p:sp>
            <p:nvSpPr>
              <p:cNvPr name="Freeform 5" id="5"/>
              <p:cNvSpPr/>
              <p:nvPr/>
            </p:nvSpPr>
            <p:spPr>
              <a:xfrm>
                <a:off x="19050" y="19050"/>
                <a:ext cx="9158070" cy="2195435"/>
              </a:xfrm>
              <a:custGeom>
                <a:avLst/>
                <a:gdLst/>
                <a:ahLst/>
                <a:cxnLst/>
                <a:rect r="r" b="b" t="t" l="l"/>
                <a:pathLst>
                  <a:path h="2195435" w="9158070">
                    <a:moveTo>
                      <a:pt x="8060155" y="2195435"/>
                    </a:moveTo>
                    <a:lnTo>
                      <a:pt x="1097788" y="2195435"/>
                    </a:lnTo>
                    <a:cubicBezTo>
                      <a:pt x="491490" y="2195435"/>
                      <a:pt x="0" y="1703948"/>
                      <a:pt x="0" y="1097654"/>
                    </a:cubicBezTo>
                    <a:lnTo>
                      <a:pt x="0" y="1097654"/>
                    </a:lnTo>
                    <a:cubicBezTo>
                      <a:pt x="0" y="491487"/>
                      <a:pt x="491490" y="0"/>
                      <a:pt x="1097788" y="0"/>
                    </a:cubicBezTo>
                    <a:lnTo>
                      <a:pt x="8060282" y="0"/>
                    </a:lnTo>
                    <a:cubicBezTo>
                      <a:pt x="8666580" y="0"/>
                      <a:pt x="9158070" y="491487"/>
                      <a:pt x="9158070" y="1097781"/>
                    </a:cubicBezTo>
                    <a:lnTo>
                      <a:pt x="9158070" y="1097781"/>
                    </a:lnTo>
                    <a:cubicBezTo>
                      <a:pt x="9157943" y="1703948"/>
                      <a:pt x="8666453" y="2195435"/>
                      <a:pt x="8060155" y="2195435"/>
                    </a:cubicBezTo>
                    <a:close/>
                  </a:path>
                </a:pathLst>
              </a:custGeom>
              <a:solidFill>
                <a:srgbClr val="3DB6D6"/>
              </a:solidFill>
            </p:spPr>
          </p:sp>
          <p:sp>
            <p:nvSpPr>
              <p:cNvPr name="Freeform 6" id="6"/>
              <p:cNvSpPr/>
              <p:nvPr/>
            </p:nvSpPr>
            <p:spPr>
              <a:xfrm>
                <a:off x="0" y="0"/>
                <a:ext cx="9196043" cy="2233535"/>
              </a:xfrm>
              <a:custGeom>
                <a:avLst/>
                <a:gdLst/>
                <a:ahLst/>
                <a:cxnLst/>
                <a:rect r="r" b="b" t="t" l="l"/>
                <a:pathLst>
                  <a:path h="2233535" w="9196043">
                    <a:moveTo>
                      <a:pt x="8079205" y="2233535"/>
                    </a:moveTo>
                    <a:lnTo>
                      <a:pt x="1116838" y="2233535"/>
                    </a:lnTo>
                    <a:cubicBezTo>
                      <a:pt x="501015" y="2233535"/>
                      <a:pt x="0" y="1732523"/>
                      <a:pt x="0" y="1116831"/>
                    </a:cubicBezTo>
                    <a:cubicBezTo>
                      <a:pt x="0" y="501012"/>
                      <a:pt x="501015" y="0"/>
                      <a:pt x="1116838" y="0"/>
                    </a:cubicBezTo>
                    <a:lnTo>
                      <a:pt x="8079332" y="0"/>
                    </a:lnTo>
                    <a:cubicBezTo>
                      <a:pt x="8695028" y="0"/>
                      <a:pt x="9196043" y="501012"/>
                      <a:pt x="9196043" y="1116831"/>
                    </a:cubicBezTo>
                    <a:cubicBezTo>
                      <a:pt x="9196043" y="1732523"/>
                      <a:pt x="8695028" y="2233535"/>
                      <a:pt x="8079205" y="2233535"/>
                    </a:cubicBezTo>
                    <a:close/>
                    <a:moveTo>
                      <a:pt x="1116838" y="38100"/>
                    </a:moveTo>
                    <a:cubicBezTo>
                      <a:pt x="521970" y="38100"/>
                      <a:pt x="38100" y="521967"/>
                      <a:pt x="38100" y="1116831"/>
                    </a:cubicBezTo>
                    <a:cubicBezTo>
                      <a:pt x="38100" y="1711568"/>
                      <a:pt x="521970" y="2195562"/>
                      <a:pt x="1116838" y="2195562"/>
                    </a:cubicBezTo>
                    <a:lnTo>
                      <a:pt x="8079332" y="2195562"/>
                    </a:lnTo>
                    <a:cubicBezTo>
                      <a:pt x="8674074" y="2195562"/>
                      <a:pt x="9158070" y="1711695"/>
                      <a:pt x="9158070" y="1116831"/>
                    </a:cubicBezTo>
                    <a:cubicBezTo>
                      <a:pt x="9157943" y="521967"/>
                      <a:pt x="8674074" y="38100"/>
                      <a:pt x="8079205" y="38100"/>
                    </a:cubicBezTo>
                    <a:lnTo>
                      <a:pt x="1116838" y="38100"/>
                    </a:lnTo>
                    <a:close/>
                  </a:path>
                </a:pathLst>
              </a:custGeom>
              <a:solidFill>
                <a:srgbClr val="3DB6D6"/>
              </a:solidFill>
            </p:spPr>
          </p:sp>
        </p:grpSp>
        <p:sp>
          <p:nvSpPr>
            <p:cNvPr name="TextBox 7" id="7"/>
            <p:cNvSpPr txBox="true"/>
            <p:nvPr/>
          </p:nvSpPr>
          <p:spPr>
            <a:xfrm rot="0">
              <a:off x="228238" y="327954"/>
              <a:ext cx="3995549" cy="415874"/>
            </a:xfrm>
            <a:prstGeom prst="rect">
              <a:avLst/>
            </a:prstGeom>
          </p:spPr>
          <p:txBody>
            <a:bodyPr anchor="t" rtlCol="false" tIns="0" lIns="0" bIns="0" rIns="0">
              <a:spAutoFit/>
            </a:bodyPr>
            <a:lstStyle/>
            <a:p>
              <a:pPr algn="ctr" marL="0" indent="0" lvl="0">
                <a:lnSpc>
                  <a:spcPts val="2400"/>
                </a:lnSpc>
                <a:spcBef>
                  <a:spcPct val="0"/>
                </a:spcBef>
              </a:pPr>
              <a:r>
                <a:rPr lang="en-US" sz="2000">
                  <a:solidFill>
                    <a:srgbClr val="FFFFFF"/>
                  </a:solidFill>
                  <a:latin typeface="Muli Regular"/>
                </a:rPr>
                <a:t>SkomdaTeam</a:t>
              </a:r>
            </a:p>
          </p:txBody>
        </p:sp>
      </p:grpSp>
      <p:pic>
        <p:nvPicPr>
          <p:cNvPr name="Picture 8" id="8"/>
          <p:cNvPicPr>
            <a:picLocks noChangeAspect="true"/>
          </p:cNvPicPr>
          <p:nvPr/>
        </p:nvPicPr>
        <p:blipFill>
          <a:blip r:embed="rId3"/>
          <a:srcRect l="0" t="0" r="39266" b="59632"/>
          <a:stretch>
            <a:fillRect/>
          </a:stretch>
        </p:blipFill>
        <p:spPr>
          <a:xfrm flipH="false" flipV="false" rot="0">
            <a:off x="7716846" y="2638267"/>
            <a:ext cx="9721244" cy="6278646"/>
          </a:xfrm>
          <a:prstGeom prst="rect">
            <a:avLst/>
          </a:prstGeom>
        </p:spPr>
      </p:pic>
      <p:pic>
        <p:nvPicPr>
          <p:cNvPr name="Picture 9" id="9"/>
          <p:cNvPicPr>
            <a:picLocks noChangeAspect="true"/>
          </p:cNvPicPr>
          <p:nvPr/>
        </p:nvPicPr>
        <p:blipFill>
          <a:blip r:embed="rId3"/>
          <a:srcRect l="59633" t="0" r="0" b="59586"/>
          <a:stretch>
            <a:fillRect/>
          </a:stretch>
        </p:blipFill>
        <p:spPr>
          <a:xfrm flipH="false" flipV="false" rot="0">
            <a:off x="1028700" y="2638267"/>
            <a:ext cx="6453884" cy="6278646"/>
          </a:xfrm>
          <a:prstGeom prst="rect">
            <a:avLst/>
          </a:prstGeom>
        </p:spPr>
      </p:pic>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1028700" y="1028700"/>
            <a:ext cx="2106061" cy="621288"/>
          </a:xfrm>
          <a:prstGeom prst="rect">
            <a:avLst/>
          </a:prstGeom>
        </p:spPr>
      </p:pic>
      <p:grpSp>
        <p:nvGrpSpPr>
          <p:cNvPr name="Group 3" id="3"/>
          <p:cNvGrpSpPr/>
          <p:nvPr/>
        </p:nvGrpSpPr>
        <p:grpSpPr>
          <a:xfrm rot="0">
            <a:off x="13903900" y="732660"/>
            <a:ext cx="3339019" cy="810981"/>
            <a:chOff x="0" y="0"/>
            <a:chExt cx="4452025" cy="1081308"/>
          </a:xfrm>
        </p:grpSpPr>
        <p:grpSp>
          <p:nvGrpSpPr>
            <p:cNvPr name="Group 4" id="4"/>
            <p:cNvGrpSpPr/>
            <p:nvPr/>
          </p:nvGrpSpPr>
          <p:grpSpPr>
            <a:xfrm rot="0">
              <a:off x="0" y="0"/>
              <a:ext cx="4452025" cy="1081308"/>
              <a:chOff x="0" y="0"/>
              <a:chExt cx="9196043" cy="2233535"/>
            </a:xfrm>
          </p:grpSpPr>
          <p:sp>
            <p:nvSpPr>
              <p:cNvPr name="Freeform 5" id="5"/>
              <p:cNvSpPr/>
              <p:nvPr/>
            </p:nvSpPr>
            <p:spPr>
              <a:xfrm>
                <a:off x="19050" y="19050"/>
                <a:ext cx="9158070" cy="2195435"/>
              </a:xfrm>
              <a:custGeom>
                <a:avLst/>
                <a:gdLst/>
                <a:ahLst/>
                <a:cxnLst/>
                <a:rect r="r" b="b" t="t" l="l"/>
                <a:pathLst>
                  <a:path h="2195435" w="9158070">
                    <a:moveTo>
                      <a:pt x="8060155" y="2195435"/>
                    </a:moveTo>
                    <a:lnTo>
                      <a:pt x="1097788" y="2195435"/>
                    </a:lnTo>
                    <a:cubicBezTo>
                      <a:pt x="491490" y="2195435"/>
                      <a:pt x="0" y="1703948"/>
                      <a:pt x="0" y="1097654"/>
                    </a:cubicBezTo>
                    <a:lnTo>
                      <a:pt x="0" y="1097654"/>
                    </a:lnTo>
                    <a:cubicBezTo>
                      <a:pt x="0" y="491487"/>
                      <a:pt x="491490" y="0"/>
                      <a:pt x="1097788" y="0"/>
                    </a:cubicBezTo>
                    <a:lnTo>
                      <a:pt x="8060282" y="0"/>
                    </a:lnTo>
                    <a:cubicBezTo>
                      <a:pt x="8666580" y="0"/>
                      <a:pt x="9158070" y="491487"/>
                      <a:pt x="9158070" y="1097781"/>
                    </a:cubicBezTo>
                    <a:lnTo>
                      <a:pt x="9158070" y="1097781"/>
                    </a:lnTo>
                    <a:cubicBezTo>
                      <a:pt x="9157943" y="1703948"/>
                      <a:pt x="8666453" y="2195435"/>
                      <a:pt x="8060155" y="2195435"/>
                    </a:cubicBezTo>
                    <a:close/>
                  </a:path>
                </a:pathLst>
              </a:custGeom>
              <a:solidFill>
                <a:srgbClr val="3DB6D6"/>
              </a:solidFill>
            </p:spPr>
          </p:sp>
          <p:sp>
            <p:nvSpPr>
              <p:cNvPr name="Freeform 6" id="6"/>
              <p:cNvSpPr/>
              <p:nvPr/>
            </p:nvSpPr>
            <p:spPr>
              <a:xfrm>
                <a:off x="0" y="0"/>
                <a:ext cx="9196043" cy="2233535"/>
              </a:xfrm>
              <a:custGeom>
                <a:avLst/>
                <a:gdLst/>
                <a:ahLst/>
                <a:cxnLst/>
                <a:rect r="r" b="b" t="t" l="l"/>
                <a:pathLst>
                  <a:path h="2233535" w="9196043">
                    <a:moveTo>
                      <a:pt x="8079205" y="2233535"/>
                    </a:moveTo>
                    <a:lnTo>
                      <a:pt x="1116838" y="2233535"/>
                    </a:lnTo>
                    <a:cubicBezTo>
                      <a:pt x="501015" y="2233535"/>
                      <a:pt x="0" y="1732523"/>
                      <a:pt x="0" y="1116831"/>
                    </a:cubicBezTo>
                    <a:cubicBezTo>
                      <a:pt x="0" y="501012"/>
                      <a:pt x="501015" y="0"/>
                      <a:pt x="1116838" y="0"/>
                    </a:cubicBezTo>
                    <a:lnTo>
                      <a:pt x="8079332" y="0"/>
                    </a:lnTo>
                    <a:cubicBezTo>
                      <a:pt x="8695028" y="0"/>
                      <a:pt x="9196043" y="501012"/>
                      <a:pt x="9196043" y="1116831"/>
                    </a:cubicBezTo>
                    <a:cubicBezTo>
                      <a:pt x="9196043" y="1732523"/>
                      <a:pt x="8695028" y="2233535"/>
                      <a:pt x="8079205" y="2233535"/>
                    </a:cubicBezTo>
                    <a:close/>
                    <a:moveTo>
                      <a:pt x="1116838" y="38100"/>
                    </a:moveTo>
                    <a:cubicBezTo>
                      <a:pt x="521970" y="38100"/>
                      <a:pt x="38100" y="521967"/>
                      <a:pt x="38100" y="1116831"/>
                    </a:cubicBezTo>
                    <a:cubicBezTo>
                      <a:pt x="38100" y="1711568"/>
                      <a:pt x="521970" y="2195562"/>
                      <a:pt x="1116838" y="2195562"/>
                    </a:cubicBezTo>
                    <a:lnTo>
                      <a:pt x="8079332" y="2195562"/>
                    </a:lnTo>
                    <a:cubicBezTo>
                      <a:pt x="8674074" y="2195562"/>
                      <a:pt x="9158070" y="1711695"/>
                      <a:pt x="9158070" y="1116831"/>
                    </a:cubicBezTo>
                    <a:cubicBezTo>
                      <a:pt x="9157943" y="521967"/>
                      <a:pt x="8674074" y="38100"/>
                      <a:pt x="8079205" y="38100"/>
                    </a:cubicBezTo>
                    <a:lnTo>
                      <a:pt x="1116838" y="38100"/>
                    </a:lnTo>
                    <a:close/>
                  </a:path>
                </a:pathLst>
              </a:custGeom>
              <a:solidFill>
                <a:srgbClr val="3DB6D6"/>
              </a:solidFill>
            </p:spPr>
          </p:sp>
        </p:grpSp>
        <p:sp>
          <p:nvSpPr>
            <p:cNvPr name="TextBox 7" id="7"/>
            <p:cNvSpPr txBox="true"/>
            <p:nvPr/>
          </p:nvSpPr>
          <p:spPr>
            <a:xfrm rot="0">
              <a:off x="228238" y="327954"/>
              <a:ext cx="3995549" cy="415874"/>
            </a:xfrm>
            <a:prstGeom prst="rect">
              <a:avLst/>
            </a:prstGeom>
          </p:spPr>
          <p:txBody>
            <a:bodyPr anchor="t" rtlCol="false" tIns="0" lIns="0" bIns="0" rIns="0">
              <a:spAutoFit/>
            </a:bodyPr>
            <a:lstStyle/>
            <a:p>
              <a:pPr algn="ctr" marL="0" indent="0" lvl="0">
                <a:lnSpc>
                  <a:spcPts val="2400"/>
                </a:lnSpc>
                <a:spcBef>
                  <a:spcPct val="0"/>
                </a:spcBef>
              </a:pPr>
              <a:r>
                <a:rPr lang="en-US" sz="2000">
                  <a:solidFill>
                    <a:srgbClr val="FFFFFF"/>
                  </a:solidFill>
                  <a:latin typeface="Muli Regular"/>
                </a:rPr>
                <a:t>SkomdaTeam</a:t>
              </a:r>
            </a:p>
          </p:txBody>
        </p:sp>
      </p:grpSp>
      <p:pic>
        <p:nvPicPr>
          <p:cNvPr name="Picture 8" id="8"/>
          <p:cNvPicPr>
            <a:picLocks noChangeAspect="true"/>
          </p:cNvPicPr>
          <p:nvPr/>
        </p:nvPicPr>
        <p:blipFill>
          <a:blip r:embed="rId3"/>
          <a:srcRect l="59633" t="0" r="0" b="59586"/>
          <a:stretch>
            <a:fillRect/>
          </a:stretch>
        </p:blipFill>
        <p:spPr>
          <a:xfrm flipH="false" flipV="false" rot="0">
            <a:off x="10962977" y="2638267"/>
            <a:ext cx="6453884" cy="6278646"/>
          </a:xfrm>
          <a:prstGeom prst="rect">
            <a:avLst/>
          </a:prstGeom>
        </p:spPr>
      </p:pic>
      <p:pic>
        <p:nvPicPr>
          <p:cNvPr name="Picture 9" id="9"/>
          <p:cNvPicPr>
            <a:picLocks noChangeAspect="true"/>
          </p:cNvPicPr>
          <p:nvPr/>
        </p:nvPicPr>
        <p:blipFill>
          <a:blip r:embed="rId3"/>
          <a:srcRect l="20088" t="80829" r="58284" b="0"/>
          <a:stretch>
            <a:fillRect/>
          </a:stretch>
        </p:blipFill>
        <p:spPr>
          <a:xfrm flipH="false" flipV="false" rot="0">
            <a:off x="7325023" y="5938582"/>
            <a:ext cx="3457830" cy="2978331"/>
          </a:xfrm>
          <a:prstGeom prst="rect">
            <a:avLst/>
          </a:prstGeom>
        </p:spPr>
      </p:pic>
      <p:pic>
        <p:nvPicPr>
          <p:cNvPr name="Picture 10" id="10"/>
          <p:cNvPicPr>
            <a:picLocks noChangeAspect="true"/>
          </p:cNvPicPr>
          <p:nvPr/>
        </p:nvPicPr>
        <p:blipFill>
          <a:blip r:embed="rId3"/>
          <a:srcRect l="59633" t="40479" r="0" b="19107"/>
          <a:stretch>
            <a:fillRect/>
          </a:stretch>
        </p:blipFill>
        <p:spPr>
          <a:xfrm flipH="false" flipV="false" rot="0">
            <a:off x="871138" y="2669591"/>
            <a:ext cx="6453884" cy="6278646"/>
          </a:xfrm>
          <a:prstGeom prst="rect">
            <a:avLst/>
          </a:prstGeom>
        </p:spPr>
      </p:pic>
      <p:pic>
        <p:nvPicPr>
          <p:cNvPr name="Picture 11" id="11"/>
          <p:cNvPicPr>
            <a:picLocks noChangeAspect="true"/>
          </p:cNvPicPr>
          <p:nvPr/>
        </p:nvPicPr>
        <p:blipFill>
          <a:blip r:embed="rId3"/>
          <a:srcRect l="0" t="79994" r="79776" b="0"/>
          <a:stretch>
            <a:fillRect/>
          </a:stretch>
        </p:blipFill>
        <p:spPr>
          <a:xfrm flipH="false" flipV="false" rot="0">
            <a:off x="7437256" y="2669591"/>
            <a:ext cx="3233363" cy="3107999"/>
          </a:xfrm>
          <a:prstGeom prst="rect">
            <a:avLst/>
          </a:prstGeom>
        </p:spPr>
      </p:pic>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1028700" y="1028700"/>
            <a:ext cx="2106061" cy="621288"/>
          </a:xfrm>
          <a:prstGeom prst="rect">
            <a:avLst/>
          </a:prstGeom>
        </p:spPr>
      </p:pic>
      <p:grpSp>
        <p:nvGrpSpPr>
          <p:cNvPr name="Group 3" id="3"/>
          <p:cNvGrpSpPr/>
          <p:nvPr/>
        </p:nvGrpSpPr>
        <p:grpSpPr>
          <a:xfrm rot="0">
            <a:off x="13903900" y="732660"/>
            <a:ext cx="3339019" cy="810981"/>
            <a:chOff x="0" y="0"/>
            <a:chExt cx="4452025" cy="1081308"/>
          </a:xfrm>
        </p:grpSpPr>
        <p:grpSp>
          <p:nvGrpSpPr>
            <p:cNvPr name="Group 4" id="4"/>
            <p:cNvGrpSpPr/>
            <p:nvPr/>
          </p:nvGrpSpPr>
          <p:grpSpPr>
            <a:xfrm rot="0">
              <a:off x="0" y="0"/>
              <a:ext cx="4452025" cy="1081308"/>
              <a:chOff x="0" y="0"/>
              <a:chExt cx="9196043" cy="2233535"/>
            </a:xfrm>
          </p:grpSpPr>
          <p:sp>
            <p:nvSpPr>
              <p:cNvPr name="Freeform 5" id="5"/>
              <p:cNvSpPr/>
              <p:nvPr/>
            </p:nvSpPr>
            <p:spPr>
              <a:xfrm>
                <a:off x="19050" y="19050"/>
                <a:ext cx="9158070" cy="2195435"/>
              </a:xfrm>
              <a:custGeom>
                <a:avLst/>
                <a:gdLst/>
                <a:ahLst/>
                <a:cxnLst/>
                <a:rect r="r" b="b" t="t" l="l"/>
                <a:pathLst>
                  <a:path h="2195435" w="9158070">
                    <a:moveTo>
                      <a:pt x="8060155" y="2195435"/>
                    </a:moveTo>
                    <a:lnTo>
                      <a:pt x="1097788" y="2195435"/>
                    </a:lnTo>
                    <a:cubicBezTo>
                      <a:pt x="491490" y="2195435"/>
                      <a:pt x="0" y="1703948"/>
                      <a:pt x="0" y="1097654"/>
                    </a:cubicBezTo>
                    <a:lnTo>
                      <a:pt x="0" y="1097654"/>
                    </a:lnTo>
                    <a:cubicBezTo>
                      <a:pt x="0" y="491487"/>
                      <a:pt x="491490" y="0"/>
                      <a:pt x="1097788" y="0"/>
                    </a:cubicBezTo>
                    <a:lnTo>
                      <a:pt x="8060282" y="0"/>
                    </a:lnTo>
                    <a:cubicBezTo>
                      <a:pt x="8666580" y="0"/>
                      <a:pt x="9158070" y="491487"/>
                      <a:pt x="9158070" y="1097781"/>
                    </a:cubicBezTo>
                    <a:lnTo>
                      <a:pt x="9158070" y="1097781"/>
                    </a:lnTo>
                    <a:cubicBezTo>
                      <a:pt x="9157943" y="1703948"/>
                      <a:pt x="8666453" y="2195435"/>
                      <a:pt x="8060155" y="2195435"/>
                    </a:cubicBezTo>
                    <a:close/>
                  </a:path>
                </a:pathLst>
              </a:custGeom>
              <a:solidFill>
                <a:srgbClr val="3DB6D6"/>
              </a:solidFill>
            </p:spPr>
          </p:sp>
          <p:sp>
            <p:nvSpPr>
              <p:cNvPr name="Freeform 6" id="6"/>
              <p:cNvSpPr/>
              <p:nvPr/>
            </p:nvSpPr>
            <p:spPr>
              <a:xfrm>
                <a:off x="0" y="0"/>
                <a:ext cx="9196043" cy="2233535"/>
              </a:xfrm>
              <a:custGeom>
                <a:avLst/>
                <a:gdLst/>
                <a:ahLst/>
                <a:cxnLst/>
                <a:rect r="r" b="b" t="t" l="l"/>
                <a:pathLst>
                  <a:path h="2233535" w="9196043">
                    <a:moveTo>
                      <a:pt x="8079205" y="2233535"/>
                    </a:moveTo>
                    <a:lnTo>
                      <a:pt x="1116838" y="2233535"/>
                    </a:lnTo>
                    <a:cubicBezTo>
                      <a:pt x="501015" y="2233535"/>
                      <a:pt x="0" y="1732523"/>
                      <a:pt x="0" y="1116831"/>
                    </a:cubicBezTo>
                    <a:cubicBezTo>
                      <a:pt x="0" y="501012"/>
                      <a:pt x="501015" y="0"/>
                      <a:pt x="1116838" y="0"/>
                    </a:cubicBezTo>
                    <a:lnTo>
                      <a:pt x="8079332" y="0"/>
                    </a:lnTo>
                    <a:cubicBezTo>
                      <a:pt x="8695028" y="0"/>
                      <a:pt x="9196043" y="501012"/>
                      <a:pt x="9196043" y="1116831"/>
                    </a:cubicBezTo>
                    <a:cubicBezTo>
                      <a:pt x="9196043" y="1732523"/>
                      <a:pt x="8695028" y="2233535"/>
                      <a:pt x="8079205" y="2233535"/>
                    </a:cubicBezTo>
                    <a:close/>
                    <a:moveTo>
                      <a:pt x="1116838" y="38100"/>
                    </a:moveTo>
                    <a:cubicBezTo>
                      <a:pt x="521970" y="38100"/>
                      <a:pt x="38100" y="521967"/>
                      <a:pt x="38100" y="1116831"/>
                    </a:cubicBezTo>
                    <a:cubicBezTo>
                      <a:pt x="38100" y="1711568"/>
                      <a:pt x="521970" y="2195562"/>
                      <a:pt x="1116838" y="2195562"/>
                    </a:cubicBezTo>
                    <a:lnTo>
                      <a:pt x="8079332" y="2195562"/>
                    </a:lnTo>
                    <a:cubicBezTo>
                      <a:pt x="8674074" y="2195562"/>
                      <a:pt x="9158070" y="1711695"/>
                      <a:pt x="9158070" y="1116831"/>
                    </a:cubicBezTo>
                    <a:cubicBezTo>
                      <a:pt x="9157943" y="521967"/>
                      <a:pt x="8674074" y="38100"/>
                      <a:pt x="8079205" y="38100"/>
                    </a:cubicBezTo>
                    <a:lnTo>
                      <a:pt x="1116838" y="38100"/>
                    </a:lnTo>
                    <a:close/>
                  </a:path>
                </a:pathLst>
              </a:custGeom>
              <a:solidFill>
                <a:srgbClr val="3DB6D6"/>
              </a:solidFill>
            </p:spPr>
          </p:sp>
        </p:grpSp>
        <p:sp>
          <p:nvSpPr>
            <p:cNvPr name="TextBox 7" id="7"/>
            <p:cNvSpPr txBox="true"/>
            <p:nvPr/>
          </p:nvSpPr>
          <p:spPr>
            <a:xfrm rot="0">
              <a:off x="228238" y="327954"/>
              <a:ext cx="3995549" cy="415874"/>
            </a:xfrm>
            <a:prstGeom prst="rect">
              <a:avLst/>
            </a:prstGeom>
          </p:spPr>
          <p:txBody>
            <a:bodyPr anchor="t" rtlCol="false" tIns="0" lIns="0" bIns="0" rIns="0">
              <a:spAutoFit/>
            </a:bodyPr>
            <a:lstStyle/>
            <a:p>
              <a:pPr algn="ctr" marL="0" indent="0" lvl="0">
                <a:lnSpc>
                  <a:spcPts val="2400"/>
                </a:lnSpc>
                <a:spcBef>
                  <a:spcPct val="0"/>
                </a:spcBef>
              </a:pPr>
              <a:r>
                <a:rPr lang="en-US" sz="2000">
                  <a:solidFill>
                    <a:srgbClr val="FFFFFF"/>
                  </a:solidFill>
                  <a:latin typeface="Muli Regular"/>
                </a:rPr>
                <a:t>SkomdaTeam</a:t>
              </a:r>
            </a:p>
          </p:txBody>
        </p:sp>
      </p:grpSp>
      <p:pic>
        <p:nvPicPr>
          <p:cNvPr name="Picture 8" id="8"/>
          <p:cNvPicPr>
            <a:picLocks noChangeAspect="true"/>
          </p:cNvPicPr>
          <p:nvPr/>
        </p:nvPicPr>
        <p:blipFill>
          <a:blip r:embed="rId3"/>
          <a:srcRect l="0" t="0" r="0" b="0"/>
          <a:stretch>
            <a:fillRect/>
          </a:stretch>
        </p:blipFill>
        <p:spPr>
          <a:xfrm flipH="false" flipV="false" rot="0">
            <a:off x="8048629" y="2725384"/>
            <a:ext cx="9210671" cy="5917470"/>
          </a:xfrm>
          <a:prstGeom prst="rect">
            <a:avLst/>
          </a:prstGeom>
        </p:spPr>
      </p:pic>
      <p:sp>
        <p:nvSpPr>
          <p:cNvPr name="TextBox 9" id="9"/>
          <p:cNvSpPr txBox="true"/>
          <p:nvPr/>
        </p:nvSpPr>
        <p:spPr>
          <a:xfrm rot="0">
            <a:off x="1028700" y="2725384"/>
            <a:ext cx="4700062" cy="1238167"/>
          </a:xfrm>
          <a:prstGeom prst="rect">
            <a:avLst/>
          </a:prstGeom>
        </p:spPr>
        <p:txBody>
          <a:bodyPr anchor="t" rtlCol="false" tIns="0" lIns="0" bIns="0" rIns="0">
            <a:spAutoFit/>
          </a:bodyPr>
          <a:lstStyle/>
          <a:p>
            <a:pPr>
              <a:lnSpc>
                <a:spcPts val="4920"/>
              </a:lnSpc>
            </a:pPr>
            <a:r>
              <a:rPr lang="en-US" sz="4100" spc="-82">
                <a:solidFill>
                  <a:srgbClr val="3DB6D6"/>
                </a:solidFill>
                <a:latin typeface="Muli Bold"/>
              </a:rPr>
              <a:t>Data Visualisasi-Identifikasi outlier</a:t>
            </a:r>
          </a:p>
        </p:txBody>
      </p:sp>
      <p:sp>
        <p:nvSpPr>
          <p:cNvPr name="TextBox 10" id="10"/>
          <p:cNvSpPr txBox="true"/>
          <p:nvPr/>
        </p:nvSpPr>
        <p:spPr>
          <a:xfrm rot="0">
            <a:off x="1028700" y="4484533"/>
            <a:ext cx="4526487" cy="2599971"/>
          </a:xfrm>
          <a:prstGeom prst="rect">
            <a:avLst/>
          </a:prstGeom>
        </p:spPr>
        <p:txBody>
          <a:bodyPr anchor="t" rtlCol="false" tIns="0" lIns="0" bIns="0" rIns="0">
            <a:spAutoFit/>
          </a:bodyPr>
          <a:lstStyle/>
          <a:p>
            <a:pPr>
              <a:lnSpc>
                <a:spcPts val="2935"/>
              </a:lnSpc>
              <a:spcBef>
                <a:spcPct val="0"/>
              </a:spcBef>
            </a:pPr>
            <a:r>
              <a:rPr lang="en-US" sz="2446">
                <a:solidFill>
                  <a:srgbClr val="000000"/>
                </a:solidFill>
                <a:latin typeface="Muli Regular Bold"/>
              </a:rPr>
              <a:t>Kolom dengan distribusi tidak normal divisualisasikan kembali dalam boxplot untuk melihat keberadaan outlier.  Seperti pada kolom rainfall, Evaporation, WindSpeed9am, dan WindSpeed3pm</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1028700" y="1028700"/>
            <a:ext cx="2106061" cy="621288"/>
          </a:xfrm>
          <a:prstGeom prst="rect">
            <a:avLst/>
          </a:prstGeom>
        </p:spPr>
      </p:pic>
      <p:grpSp>
        <p:nvGrpSpPr>
          <p:cNvPr name="Group 3" id="3"/>
          <p:cNvGrpSpPr/>
          <p:nvPr/>
        </p:nvGrpSpPr>
        <p:grpSpPr>
          <a:xfrm rot="0">
            <a:off x="13903900" y="732660"/>
            <a:ext cx="3339019" cy="810981"/>
            <a:chOff x="0" y="0"/>
            <a:chExt cx="4452025" cy="1081308"/>
          </a:xfrm>
        </p:grpSpPr>
        <p:grpSp>
          <p:nvGrpSpPr>
            <p:cNvPr name="Group 4" id="4"/>
            <p:cNvGrpSpPr/>
            <p:nvPr/>
          </p:nvGrpSpPr>
          <p:grpSpPr>
            <a:xfrm rot="0">
              <a:off x="0" y="0"/>
              <a:ext cx="4452025" cy="1081308"/>
              <a:chOff x="0" y="0"/>
              <a:chExt cx="9196043" cy="2233535"/>
            </a:xfrm>
          </p:grpSpPr>
          <p:sp>
            <p:nvSpPr>
              <p:cNvPr name="Freeform 5" id="5"/>
              <p:cNvSpPr/>
              <p:nvPr/>
            </p:nvSpPr>
            <p:spPr>
              <a:xfrm>
                <a:off x="19050" y="19050"/>
                <a:ext cx="9158070" cy="2195435"/>
              </a:xfrm>
              <a:custGeom>
                <a:avLst/>
                <a:gdLst/>
                <a:ahLst/>
                <a:cxnLst/>
                <a:rect r="r" b="b" t="t" l="l"/>
                <a:pathLst>
                  <a:path h="2195435" w="9158070">
                    <a:moveTo>
                      <a:pt x="8060155" y="2195435"/>
                    </a:moveTo>
                    <a:lnTo>
                      <a:pt x="1097788" y="2195435"/>
                    </a:lnTo>
                    <a:cubicBezTo>
                      <a:pt x="491490" y="2195435"/>
                      <a:pt x="0" y="1703948"/>
                      <a:pt x="0" y="1097654"/>
                    </a:cubicBezTo>
                    <a:lnTo>
                      <a:pt x="0" y="1097654"/>
                    </a:lnTo>
                    <a:cubicBezTo>
                      <a:pt x="0" y="491487"/>
                      <a:pt x="491490" y="0"/>
                      <a:pt x="1097788" y="0"/>
                    </a:cubicBezTo>
                    <a:lnTo>
                      <a:pt x="8060282" y="0"/>
                    </a:lnTo>
                    <a:cubicBezTo>
                      <a:pt x="8666580" y="0"/>
                      <a:pt x="9158070" y="491487"/>
                      <a:pt x="9158070" y="1097781"/>
                    </a:cubicBezTo>
                    <a:lnTo>
                      <a:pt x="9158070" y="1097781"/>
                    </a:lnTo>
                    <a:cubicBezTo>
                      <a:pt x="9157943" y="1703948"/>
                      <a:pt x="8666453" y="2195435"/>
                      <a:pt x="8060155" y="2195435"/>
                    </a:cubicBezTo>
                    <a:close/>
                  </a:path>
                </a:pathLst>
              </a:custGeom>
              <a:solidFill>
                <a:srgbClr val="3DB6D6"/>
              </a:solidFill>
            </p:spPr>
          </p:sp>
          <p:sp>
            <p:nvSpPr>
              <p:cNvPr name="Freeform 6" id="6"/>
              <p:cNvSpPr/>
              <p:nvPr/>
            </p:nvSpPr>
            <p:spPr>
              <a:xfrm>
                <a:off x="0" y="0"/>
                <a:ext cx="9196043" cy="2233535"/>
              </a:xfrm>
              <a:custGeom>
                <a:avLst/>
                <a:gdLst/>
                <a:ahLst/>
                <a:cxnLst/>
                <a:rect r="r" b="b" t="t" l="l"/>
                <a:pathLst>
                  <a:path h="2233535" w="9196043">
                    <a:moveTo>
                      <a:pt x="8079205" y="2233535"/>
                    </a:moveTo>
                    <a:lnTo>
                      <a:pt x="1116838" y="2233535"/>
                    </a:lnTo>
                    <a:cubicBezTo>
                      <a:pt x="501015" y="2233535"/>
                      <a:pt x="0" y="1732523"/>
                      <a:pt x="0" y="1116831"/>
                    </a:cubicBezTo>
                    <a:cubicBezTo>
                      <a:pt x="0" y="501012"/>
                      <a:pt x="501015" y="0"/>
                      <a:pt x="1116838" y="0"/>
                    </a:cubicBezTo>
                    <a:lnTo>
                      <a:pt x="8079332" y="0"/>
                    </a:lnTo>
                    <a:cubicBezTo>
                      <a:pt x="8695028" y="0"/>
                      <a:pt x="9196043" y="501012"/>
                      <a:pt x="9196043" y="1116831"/>
                    </a:cubicBezTo>
                    <a:cubicBezTo>
                      <a:pt x="9196043" y="1732523"/>
                      <a:pt x="8695028" y="2233535"/>
                      <a:pt x="8079205" y="2233535"/>
                    </a:cubicBezTo>
                    <a:close/>
                    <a:moveTo>
                      <a:pt x="1116838" y="38100"/>
                    </a:moveTo>
                    <a:cubicBezTo>
                      <a:pt x="521970" y="38100"/>
                      <a:pt x="38100" y="521967"/>
                      <a:pt x="38100" y="1116831"/>
                    </a:cubicBezTo>
                    <a:cubicBezTo>
                      <a:pt x="38100" y="1711568"/>
                      <a:pt x="521970" y="2195562"/>
                      <a:pt x="1116838" y="2195562"/>
                    </a:cubicBezTo>
                    <a:lnTo>
                      <a:pt x="8079332" y="2195562"/>
                    </a:lnTo>
                    <a:cubicBezTo>
                      <a:pt x="8674074" y="2195562"/>
                      <a:pt x="9158070" y="1711695"/>
                      <a:pt x="9158070" y="1116831"/>
                    </a:cubicBezTo>
                    <a:cubicBezTo>
                      <a:pt x="9157943" y="521967"/>
                      <a:pt x="8674074" y="38100"/>
                      <a:pt x="8079205" y="38100"/>
                    </a:cubicBezTo>
                    <a:lnTo>
                      <a:pt x="1116838" y="38100"/>
                    </a:lnTo>
                    <a:close/>
                  </a:path>
                </a:pathLst>
              </a:custGeom>
              <a:solidFill>
                <a:srgbClr val="3DB6D6"/>
              </a:solidFill>
            </p:spPr>
          </p:sp>
        </p:grpSp>
        <p:sp>
          <p:nvSpPr>
            <p:cNvPr name="TextBox 7" id="7"/>
            <p:cNvSpPr txBox="true"/>
            <p:nvPr/>
          </p:nvSpPr>
          <p:spPr>
            <a:xfrm rot="0">
              <a:off x="228238" y="327954"/>
              <a:ext cx="3995549" cy="415874"/>
            </a:xfrm>
            <a:prstGeom prst="rect">
              <a:avLst/>
            </a:prstGeom>
          </p:spPr>
          <p:txBody>
            <a:bodyPr anchor="t" rtlCol="false" tIns="0" lIns="0" bIns="0" rIns="0">
              <a:spAutoFit/>
            </a:bodyPr>
            <a:lstStyle/>
            <a:p>
              <a:pPr algn="ctr" marL="0" indent="0" lvl="0">
                <a:lnSpc>
                  <a:spcPts val="2400"/>
                </a:lnSpc>
                <a:spcBef>
                  <a:spcPct val="0"/>
                </a:spcBef>
              </a:pPr>
              <a:r>
                <a:rPr lang="en-US" sz="2000">
                  <a:solidFill>
                    <a:srgbClr val="FFFFFF"/>
                  </a:solidFill>
                  <a:latin typeface="Muli Regular"/>
                </a:rPr>
                <a:t>SkomdaTeam</a:t>
              </a:r>
            </a:p>
          </p:txBody>
        </p:sp>
      </p:grpSp>
      <p:pic>
        <p:nvPicPr>
          <p:cNvPr name="Picture 8" id="8"/>
          <p:cNvPicPr>
            <a:picLocks noChangeAspect="true"/>
          </p:cNvPicPr>
          <p:nvPr/>
        </p:nvPicPr>
        <p:blipFill>
          <a:blip r:embed="rId3"/>
          <a:srcRect l="0" t="0" r="0" b="0"/>
          <a:stretch>
            <a:fillRect/>
          </a:stretch>
        </p:blipFill>
        <p:spPr>
          <a:xfrm flipH="false" flipV="false" rot="0">
            <a:off x="9144000" y="2933872"/>
            <a:ext cx="8115300" cy="5258057"/>
          </a:xfrm>
          <a:prstGeom prst="rect">
            <a:avLst/>
          </a:prstGeom>
        </p:spPr>
      </p:pic>
      <p:pic>
        <p:nvPicPr>
          <p:cNvPr name="Picture 9" id="9"/>
          <p:cNvPicPr>
            <a:picLocks noChangeAspect="true"/>
          </p:cNvPicPr>
          <p:nvPr/>
        </p:nvPicPr>
        <p:blipFill>
          <a:blip r:embed="rId4"/>
          <a:srcRect l="0" t="0" r="0" b="0"/>
          <a:stretch>
            <a:fillRect/>
          </a:stretch>
        </p:blipFill>
        <p:spPr>
          <a:xfrm flipH="false" flipV="false" rot="0">
            <a:off x="1028700" y="2933872"/>
            <a:ext cx="8115300" cy="5213740"/>
          </a:xfrm>
          <a:prstGeom prst="rect">
            <a:avLst/>
          </a:prstGeom>
        </p:spPr>
      </p:pic>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1028700" y="1028700"/>
            <a:ext cx="2106061" cy="621288"/>
          </a:xfrm>
          <a:prstGeom prst="rect">
            <a:avLst/>
          </a:prstGeom>
        </p:spPr>
      </p:pic>
      <p:grpSp>
        <p:nvGrpSpPr>
          <p:cNvPr name="Group 3" id="3"/>
          <p:cNvGrpSpPr/>
          <p:nvPr/>
        </p:nvGrpSpPr>
        <p:grpSpPr>
          <a:xfrm rot="0">
            <a:off x="13903900" y="732660"/>
            <a:ext cx="3339019" cy="810981"/>
            <a:chOff x="0" y="0"/>
            <a:chExt cx="4452025" cy="1081308"/>
          </a:xfrm>
        </p:grpSpPr>
        <p:grpSp>
          <p:nvGrpSpPr>
            <p:cNvPr name="Group 4" id="4"/>
            <p:cNvGrpSpPr/>
            <p:nvPr/>
          </p:nvGrpSpPr>
          <p:grpSpPr>
            <a:xfrm rot="0">
              <a:off x="0" y="0"/>
              <a:ext cx="4452025" cy="1081308"/>
              <a:chOff x="0" y="0"/>
              <a:chExt cx="9196043" cy="2233535"/>
            </a:xfrm>
          </p:grpSpPr>
          <p:sp>
            <p:nvSpPr>
              <p:cNvPr name="Freeform 5" id="5"/>
              <p:cNvSpPr/>
              <p:nvPr/>
            </p:nvSpPr>
            <p:spPr>
              <a:xfrm>
                <a:off x="19050" y="19050"/>
                <a:ext cx="9158070" cy="2195435"/>
              </a:xfrm>
              <a:custGeom>
                <a:avLst/>
                <a:gdLst/>
                <a:ahLst/>
                <a:cxnLst/>
                <a:rect r="r" b="b" t="t" l="l"/>
                <a:pathLst>
                  <a:path h="2195435" w="9158070">
                    <a:moveTo>
                      <a:pt x="8060155" y="2195435"/>
                    </a:moveTo>
                    <a:lnTo>
                      <a:pt x="1097788" y="2195435"/>
                    </a:lnTo>
                    <a:cubicBezTo>
                      <a:pt x="491490" y="2195435"/>
                      <a:pt x="0" y="1703948"/>
                      <a:pt x="0" y="1097654"/>
                    </a:cubicBezTo>
                    <a:lnTo>
                      <a:pt x="0" y="1097654"/>
                    </a:lnTo>
                    <a:cubicBezTo>
                      <a:pt x="0" y="491487"/>
                      <a:pt x="491490" y="0"/>
                      <a:pt x="1097788" y="0"/>
                    </a:cubicBezTo>
                    <a:lnTo>
                      <a:pt x="8060282" y="0"/>
                    </a:lnTo>
                    <a:cubicBezTo>
                      <a:pt x="8666580" y="0"/>
                      <a:pt x="9158070" y="491487"/>
                      <a:pt x="9158070" y="1097781"/>
                    </a:cubicBezTo>
                    <a:lnTo>
                      <a:pt x="9158070" y="1097781"/>
                    </a:lnTo>
                    <a:cubicBezTo>
                      <a:pt x="9157943" y="1703948"/>
                      <a:pt x="8666453" y="2195435"/>
                      <a:pt x="8060155" y="2195435"/>
                    </a:cubicBezTo>
                    <a:close/>
                  </a:path>
                </a:pathLst>
              </a:custGeom>
              <a:solidFill>
                <a:srgbClr val="3DB6D6"/>
              </a:solidFill>
            </p:spPr>
          </p:sp>
          <p:sp>
            <p:nvSpPr>
              <p:cNvPr name="Freeform 6" id="6"/>
              <p:cNvSpPr/>
              <p:nvPr/>
            </p:nvSpPr>
            <p:spPr>
              <a:xfrm>
                <a:off x="0" y="0"/>
                <a:ext cx="9196043" cy="2233535"/>
              </a:xfrm>
              <a:custGeom>
                <a:avLst/>
                <a:gdLst/>
                <a:ahLst/>
                <a:cxnLst/>
                <a:rect r="r" b="b" t="t" l="l"/>
                <a:pathLst>
                  <a:path h="2233535" w="9196043">
                    <a:moveTo>
                      <a:pt x="8079205" y="2233535"/>
                    </a:moveTo>
                    <a:lnTo>
                      <a:pt x="1116838" y="2233535"/>
                    </a:lnTo>
                    <a:cubicBezTo>
                      <a:pt x="501015" y="2233535"/>
                      <a:pt x="0" y="1732523"/>
                      <a:pt x="0" y="1116831"/>
                    </a:cubicBezTo>
                    <a:cubicBezTo>
                      <a:pt x="0" y="501012"/>
                      <a:pt x="501015" y="0"/>
                      <a:pt x="1116838" y="0"/>
                    </a:cubicBezTo>
                    <a:lnTo>
                      <a:pt x="8079332" y="0"/>
                    </a:lnTo>
                    <a:cubicBezTo>
                      <a:pt x="8695028" y="0"/>
                      <a:pt x="9196043" y="501012"/>
                      <a:pt x="9196043" y="1116831"/>
                    </a:cubicBezTo>
                    <a:cubicBezTo>
                      <a:pt x="9196043" y="1732523"/>
                      <a:pt x="8695028" y="2233535"/>
                      <a:pt x="8079205" y="2233535"/>
                    </a:cubicBezTo>
                    <a:close/>
                    <a:moveTo>
                      <a:pt x="1116838" y="38100"/>
                    </a:moveTo>
                    <a:cubicBezTo>
                      <a:pt x="521970" y="38100"/>
                      <a:pt x="38100" y="521967"/>
                      <a:pt x="38100" y="1116831"/>
                    </a:cubicBezTo>
                    <a:cubicBezTo>
                      <a:pt x="38100" y="1711568"/>
                      <a:pt x="521970" y="2195562"/>
                      <a:pt x="1116838" y="2195562"/>
                    </a:cubicBezTo>
                    <a:lnTo>
                      <a:pt x="8079332" y="2195562"/>
                    </a:lnTo>
                    <a:cubicBezTo>
                      <a:pt x="8674074" y="2195562"/>
                      <a:pt x="9158070" y="1711695"/>
                      <a:pt x="9158070" y="1116831"/>
                    </a:cubicBezTo>
                    <a:cubicBezTo>
                      <a:pt x="9157943" y="521967"/>
                      <a:pt x="8674074" y="38100"/>
                      <a:pt x="8079205" y="38100"/>
                    </a:cubicBezTo>
                    <a:lnTo>
                      <a:pt x="1116838" y="38100"/>
                    </a:lnTo>
                    <a:close/>
                  </a:path>
                </a:pathLst>
              </a:custGeom>
              <a:solidFill>
                <a:srgbClr val="3DB6D6"/>
              </a:solidFill>
            </p:spPr>
          </p:sp>
        </p:grpSp>
        <p:sp>
          <p:nvSpPr>
            <p:cNvPr name="TextBox 7" id="7"/>
            <p:cNvSpPr txBox="true"/>
            <p:nvPr/>
          </p:nvSpPr>
          <p:spPr>
            <a:xfrm rot="0">
              <a:off x="228238" y="327954"/>
              <a:ext cx="3995549" cy="415874"/>
            </a:xfrm>
            <a:prstGeom prst="rect">
              <a:avLst/>
            </a:prstGeom>
          </p:spPr>
          <p:txBody>
            <a:bodyPr anchor="t" rtlCol="false" tIns="0" lIns="0" bIns="0" rIns="0">
              <a:spAutoFit/>
            </a:bodyPr>
            <a:lstStyle/>
            <a:p>
              <a:pPr algn="ctr" marL="0" indent="0" lvl="0">
                <a:lnSpc>
                  <a:spcPts val="2400"/>
                </a:lnSpc>
                <a:spcBef>
                  <a:spcPct val="0"/>
                </a:spcBef>
              </a:pPr>
              <a:r>
                <a:rPr lang="en-US" sz="2000">
                  <a:solidFill>
                    <a:srgbClr val="FFFFFF"/>
                  </a:solidFill>
                  <a:latin typeface="Muli Regular"/>
                </a:rPr>
                <a:t>SkomdaTeam</a:t>
              </a:r>
            </a:p>
          </p:txBody>
        </p:sp>
      </p:grpSp>
      <p:pic>
        <p:nvPicPr>
          <p:cNvPr name="Picture 8" id="8"/>
          <p:cNvPicPr>
            <a:picLocks noChangeAspect="true"/>
          </p:cNvPicPr>
          <p:nvPr/>
        </p:nvPicPr>
        <p:blipFill>
          <a:blip r:embed="rId3"/>
          <a:srcRect l="0" t="0" r="0" b="0"/>
          <a:stretch>
            <a:fillRect/>
          </a:stretch>
        </p:blipFill>
        <p:spPr>
          <a:xfrm flipH="false" flipV="false" rot="0">
            <a:off x="1028700" y="3110930"/>
            <a:ext cx="8115300" cy="5266701"/>
          </a:xfrm>
          <a:prstGeom prst="rect">
            <a:avLst/>
          </a:prstGeom>
        </p:spPr>
      </p:pic>
      <p:pic>
        <p:nvPicPr>
          <p:cNvPr name="Picture 9" id="9"/>
          <p:cNvPicPr>
            <a:picLocks noChangeAspect="true"/>
          </p:cNvPicPr>
          <p:nvPr/>
        </p:nvPicPr>
        <p:blipFill>
          <a:blip r:embed="rId4"/>
          <a:srcRect l="0" t="0" r="0" b="0"/>
          <a:stretch>
            <a:fillRect/>
          </a:stretch>
        </p:blipFill>
        <p:spPr>
          <a:xfrm flipH="false" flipV="false" rot="0">
            <a:off x="8962221" y="3029256"/>
            <a:ext cx="8297079" cy="5260000"/>
          </a:xfrm>
          <a:prstGeom prst="rect">
            <a:avLst/>
          </a:prstGeom>
        </p:spPr>
      </p:pic>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alphaModFix amt="57000"/>
          </a:blip>
          <a:srcRect l="0" t="0" r="0" b="0"/>
          <a:stretch>
            <a:fillRect/>
          </a:stretch>
        </p:blipFill>
        <p:spPr>
          <a:xfrm flipH="false" flipV="false" rot="0">
            <a:off x="5650183" y="0"/>
            <a:ext cx="18288000" cy="10282094"/>
          </a:xfrm>
          <a:prstGeom prst="rect">
            <a:avLst/>
          </a:prstGeom>
        </p:spPr>
      </p:pic>
      <p:grpSp>
        <p:nvGrpSpPr>
          <p:cNvPr name="Group 3" id="3"/>
          <p:cNvGrpSpPr/>
          <p:nvPr/>
        </p:nvGrpSpPr>
        <p:grpSpPr>
          <a:xfrm rot="0">
            <a:off x="1028700" y="8447298"/>
            <a:ext cx="3339019" cy="811019"/>
            <a:chOff x="0" y="0"/>
            <a:chExt cx="4452025" cy="1081359"/>
          </a:xfrm>
        </p:grpSpPr>
        <p:grpSp>
          <p:nvGrpSpPr>
            <p:cNvPr name="Group 4" id="4"/>
            <p:cNvGrpSpPr/>
            <p:nvPr/>
          </p:nvGrpSpPr>
          <p:grpSpPr>
            <a:xfrm rot="0">
              <a:off x="0" y="0"/>
              <a:ext cx="4452025" cy="1081359"/>
              <a:chOff x="0" y="0"/>
              <a:chExt cx="9196043" cy="2233640"/>
            </a:xfrm>
          </p:grpSpPr>
          <p:sp>
            <p:nvSpPr>
              <p:cNvPr name="Freeform 5" id="5"/>
              <p:cNvSpPr/>
              <p:nvPr/>
            </p:nvSpPr>
            <p:spPr>
              <a:xfrm>
                <a:off x="19050" y="19051"/>
                <a:ext cx="9158070" cy="2195538"/>
              </a:xfrm>
              <a:custGeom>
                <a:avLst/>
                <a:gdLst/>
                <a:ahLst/>
                <a:cxnLst/>
                <a:rect r="r" b="b" t="t" l="l"/>
                <a:pathLst>
                  <a:path h="2195538" w="9158070">
                    <a:moveTo>
                      <a:pt x="8060155" y="2195538"/>
                    </a:moveTo>
                    <a:lnTo>
                      <a:pt x="1097788" y="2195538"/>
                    </a:lnTo>
                    <a:cubicBezTo>
                      <a:pt x="491490" y="2195538"/>
                      <a:pt x="0" y="1704028"/>
                      <a:pt x="0" y="1097705"/>
                    </a:cubicBezTo>
                    <a:lnTo>
                      <a:pt x="0" y="1097705"/>
                    </a:lnTo>
                    <a:cubicBezTo>
                      <a:pt x="0" y="491510"/>
                      <a:pt x="491490" y="0"/>
                      <a:pt x="1097788" y="0"/>
                    </a:cubicBezTo>
                    <a:lnTo>
                      <a:pt x="8060282" y="0"/>
                    </a:lnTo>
                    <a:cubicBezTo>
                      <a:pt x="8666580" y="0"/>
                      <a:pt x="9158070" y="491510"/>
                      <a:pt x="9158070" y="1097833"/>
                    </a:cubicBezTo>
                    <a:lnTo>
                      <a:pt x="9158070" y="1097833"/>
                    </a:lnTo>
                    <a:cubicBezTo>
                      <a:pt x="9157943" y="1704028"/>
                      <a:pt x="8666453" y="2195538"/>
                      <a:pt x="8060155" y="2195538"/>
                    </a:cubicBezTo>
                    <a:close/>
                  </a:path>
                </a:pathLst>
              </a:custGeom>
              <a:solidFill>
                <a:srgbClr val="3DB6D6"/>
              </a:solidFill>
            </p:spPr>
          </p:sp>
          <p:sp>
            <p:nvSpPr>
              <p:cNvPr name="Freeform 6" id="6"/>
              <p:cNvSpPr/>
              <p:nvPr/>
            </p:nvSpPr>
            <p:spPr>
              <a:xfrm>
                <a:off x="0" y="0"/>
                <a:ext cx="9196043" cy="2233640"/>
              </a:xfrm>
              <a:custGeom>
                <a:avLst/>
                <a:gdLst/>
                <a:ahLst/>
                <a:cxnLst/>
                <a:rect r="r" b="b" t="t" l="l"/>
                <a:pathLst>
                  <a:path h="2233640" w="9196043">
                    <a:moveTo>
                      <a:pt x="8079205" y="2233640"/>
                    </a:moveTo>
                    <a:lnTo>
                      <a:pt x="1116838" y="2233640"/>
                    </a:lnTo>
                    <a:cubicBezTo>
                      <a:pt x="501015" y="2233640"/>
                      <a:pt x="0" y="1732605"/>
                      <a:pt x="0" y="1116884"/>
                    </a:cubicBezTo>
                    <a:cubicBezTo>
                      <a:pt x="0" y="501035"/>
                      <a:pt x="501015" y="0"/>
                      <a:pt x="1116838" y="0"/>
                    </a:cubicBezTo>
                    <a:lnTo>
                      <a:pt x="8079332" y="0"/>
                    </a:lnTo>
                    <a:cubicBezTo>
                      <a:pt x="8695028" y="0"/>
                      <a:pt x="9196043" y="501035"/>
                      <a:pt x="9196043" y="1116884"/>
                    </a:cubicBezTo>
                    <a:cubicBezTo>
                      <a:pt x="9196043" y="1732605"/>
                      <a:pt x="8695028" y="2233640"/>
                      <a:pt x="8079205" y="2233640"/>
                    </a:cubicBezTo>
                    <a:close/>
                    <a:moveTo>
                      <a:pt x="1116838" y="38102"/>
                    </a:moveTo>
                    <a:cubicBezTo>
                      <a:pt x="521970" y="38102"/>
                      <a:pt x="38100" y="521991"/>
                      <a:pt x="38100" y="1116884"/>
                    </a:cubicBezTo>
                    <a:cubicBezTo>
                      <a:pt x="38100" y="1711649"/>
                      <a:pt x="521970" y="2195666"/>
                      <a:pt x="1116838" y="2195666"/>
                    </a:cubicBezTo>
                    <a:lnTo>
                      <a:pt x="8079332" y="2195666"/>
                    </a:lnTo>
                    <a:cubicBezTo>
                      <a:pt x="8674074" y="2195666"/>
                      <a:pt x="9158070" y="1711776"/>
                      <a:pt x="9158070" y="1116884"/>
                    </a:cubicBezTo>
                    <a:cubicBezTo>
                      <a:pt x="9157943" y="521991"/>
                      <a:pt x="8674074" y="38102"/>
                      <a:pt x="8079205" y="38102"/>
                    </a:cubicBezTo>
                    <a:lnTo>
                      <a:pt x="1116838" y="38102"/>
                    </a:lnTo>
                    <a:close/>
                  </a:path>
                </a:pathLst>
              </a:custGeom>
              <a:solidFill>
                <a:srgbClr val="3DB6D6"/>
              </a:solidFill>
            </p:spPr>
          </p:sp>
        </p:grpSp>
        <p:sp>
          <p:nvSpPr>
            <p:cNvPr name="TextBox 7" id="7"/>
            <p:cNvSpPr txBox="true"/>
            <p:nvPr/>
          </p:nvSpPr>
          <p:spPr>
            <a:xfrm rot="0">
              <a:off x="228238" y="327954"/>
              <a:ext cx="3995549" cy="415925"/>
            </a:xfrm>
            <a:prstGeom prst="rect">
              <a:avLst/>
            </a:prstGeom>
          </p:spPr>
          <p:txBody>
            <a:bodyPr anchor="t" rtlCol="false" tIns="0" lIns="0" bIns="0" rIns="0">
              <a:spAutoFit/>
            </a:bodyPr>
            <a:lstStyle/>
            <a:p>
              <a:pPr algn="ctr" marL="0" indent="0" lvl="0">
                <a:lnSpc>
                  <a:spcPts val="2400"/>
                </a:lnSpc>
                <a:spcBef>
                  <a:spcPct val="0"/>
                </a:spcBef>
              </a:pPr>
              <a:r>
                <a:rPr lang="en-US" sz="2000" u="sng">
                  <a:solidFill>
                    <a:srgbClr val="FFFFFF"/>
                  </a:solidFill>
                  <a:latin typeface="Muli Regular Bold"/>
                </a:rPr>
                <a:t>Ke Halaman Agenda</a:t>
              </a:r>
            </a:p>
          </p:txBody>
        </p:sp>
      </p:grpSp>
      <p:pic>
        <p:nvPicPr>
          <p:cNvPr name="Picture 8" id="8"/>
          <p:cNvPicPr>
            <a:picLocks noChangeAspect="true"/>
          </p:cNvPicPr>
          <p:nvPr/>
        </p:nvPicPr>
        <p:blipFill>
          <a:blip r:embed="rId3"/>
          <a:srcRect l="0" t="0" r="0" b="0"/>
          <a:stretch>
            <a:fillRect/>
          </a:stretch>
        </p:blipFill>
        <p:spPr>
          <a:xfrm flipH="false" flipV="false" rot="0">
            <a:off x="1028700" y="1028700"/>
            <a:ext cx="2106061" cy="621288"/>
          </a:xfrm>
          <a:prstGeom prst="rect">
            <a:avLst/>
          </a:prstGeom>
        </p:spPr>
      </p:pic>
      <p:grpSp>
        <p:nvGrpSpPr>
          <p:cNvPr name="Group 9" id="9"/>
          <p:cNvGrpSpPr>
            <a:grpSpLocks noChangeAspect="true"/>
          </p:cNvGrpSpPr>
          <p:nvPr/>
        </p:nvGrpSpPr>
        <p:grpSpPr>
          <a:xfrm rot="-10800000">
            <a:off x="0" y="-308034"/>
            <a:ext cx="11939183" cy="11115379"/>
            <a:chOff x="0" y="0"/>
            <a:chExt cx="6350000" cy="5911850"/>
          </a:xfrm>
        </p:grpSpPr>
        <p:sp>
          <p:nvSpPr>
            <p:cNvPr name="Freeform 10" id="10"/>
            <p:cNvSpPr/>
            <p:nvPr/>
          </p:nvSpPr>
          <p:spPr>
            <a:xfrm>
              <a:off x="-68580" y="0"/>
              <a:ext cx="6417310" cy="5911850"/>
            </a:xfrm>
            <a:custGeom>
              <a:avLst/>
              <a:gdLst/>
              <a:ahLst/>
              <a:cxnLst/>
              <a:rect r="r" b="b" t="t" l="l"/>
              <a:pathLst>
                <a:path h="5911850" w="6417310">
                  <a:moveTo>
                    <a:pt x="1215390" y="402590"/>
                  </a:moveTo>
                  <a:lnTo>
                    <a:pt x="177800" y="2192020"/>
                  </a:lnTo>
                  <a:cubicBezTo>
                    <a:pt x="0" y="2498090"/>
                    <a:pt x="43180" y="2884170"/>
                    <a:pt x="283210" y="3144520"/>
                  </a:cubicBezTo>
                  <a:lnTo>
                    <a:pt x="2594610" y="5651500"/>
                  </a:lnTo>
                  <a:cubicBezTo>
                    <a:pt x="2747010" y="5817870"/>
                    <a:pt x="2962910" y="5911850"/>
                    <a:pt x="3187700" y="5911850"/>
                  </a:cubicBezTo>
                  <a:lnTo>
                    <a:pt x="5609590" y="5911850"/>
                  </a:lnTo>
                  <a:cubicBezTo>
                    <a:pt x="6055360" y="5911850"/>
                    <a:pt x="6417310" y="5549900"/>
                    <a:pt x="6417310" y="5104130"/>
                  </a:cubicBezTo>
                  <a:lnTo>
                    <a:pt x="6417310" y="1891030"/>
                  </a:lnTo>
                  <a:cubicBezTo>
                    <a:pt x="6417310" y="1724660"/>
                    <a:pt x="6366510" y="1562100"/>
                    <a:pt x="6269990" y="1426210"/>
                  </a:cubicBezTo>
                  <a:lnTo>
                    <a:pt x="5507990" y="342900"/>
                  </a:lnTo>
                  <a:cubicBezTo>
                    <a:pt x="5356860" y="128270"/>
                    <a:pt x="5110480" y="0"/>
                    <a:pt x="4847590" y="0"/>
                  </a:cubicBezTo>
                  <a:lnTo>
                    <a:pt x="1913890" y="0"/>
                  </a:lnTo>
                  <a:cubicBezTo>
                    <a:pt x="1625600" y="0"/>
                    <a:pt x="1358900" y="153670"/>
                    <a:pt x="1215390" y="402590"/>
                  </a:cubicBezTo>
                  <a:close/>
                </a:path>
              </a:pathLst>
            </a:custGeom>
            <a:solidFill>
              <a:srgbClr val="FFFFFF"/>
            </a:solidFill>
            <a:ln w="12700">
              <a:solidFill>
                <a:srgbClr val="000000"/>
              </a:solidFill>
            </a:ln>
          </p:spPr>
        </p:sp>
      </p:grpSp>
      <p:grpSp>
        <p:nvGrpSpPr>
          <p:cNvPr name="Group 11" id="11"/>
          <p:cNvGrpSpPr>
            <a:grpSpLocks noChangeAspect="true"/>
          </p:cNvGrpSpPr>
          <p:nvPr/>
        </p:nvGrpSpPr>
        <p:grpSpPr>
          <a:xfrm rot="0">
            <a:off x="5650183" y="3365316"/>
            <a:ext cx="2728391" cy="2728380"/>
            <a:chOff x="0" y="0"/>
            <a:chExt cx="6350000" cy="6349975"/>
          </a:xfrm>
        </p:grpSpPr>
        <p:sp>
          <p:nvSpPr>
            <p:cNvPr name="Freeform 12" id="12"/>
            <p:cNvSpPr/>
            <p:nvPr/>
          </p:nvSpPr>
          <p:spPr>
            <a:xfrm>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4"/>
              <a:stretch>
                <a:fillRect l="0" r="0" t="-14995" b="-35005"/>
              </a:stretch>
            </a:blipFill>
          </p:spPr>
        </p:sp>
      </p:grpSp>
      <p:grpSp>
        <p:nvGrpSpPr>
          <p:cNvPr name="Group 13" id="13"/>
          <p:cNvGrpSpPr>
            <a:grpSpLocks noChangeAspect="true"/>
          </p:cNvGrpSpPr>
          <p:nvPr/>
        </p:nvGrpSpPr>
        <p:grpSpPr>
          <a:xfrm rot="0">
            <a:off x="1894880" y="3365316"/>
            <a:ext cx="2728391" cy="2728380"/>
            <a:chOff x="0" y="0"/>
            <a:chExt cx="6350000" cy="6349975"/>
          </a:xfrm>
        </p:grpSpPr>
        <p:sp>
          <p:nvSpPr>
            <p:cNvPr name="Freeform 14" id="14"/>
            <p:cNvSpPr/>
            <p:nvPr/>
          </p:nvSpPr>
          <p:spPr>
            <a:xfrm>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5"/>
              <a:stretch>
                <a:fillRect l="0" r="-11864" t="-25176" b="-42620"/>
              </a:stretch>
            </a:blipFill>
          </p:spPr>
        </p:sp>
      </p:grpSp>
      <p:sp>
        <p:nvSpPr>
          <p:cNvPr name="TextBox 15" id="15"/>
          <p:cNvSpPr txBox="true"/>
          <p:nvPr/>
        </p:nvSpPr>
        <p:spPr>
          <a:xfrm rot="0">
            <a:off x="1761733" y="6569946"/>
            <a:ext cx="2994685" cy="356445"/>
          </a:xfrm>
          <a:prstGeom prst="rect">
            <a:avLst/>
          </a:prstGeom>
        </p:spPr>
        <p:txBody>
          <a:bodyPr anchor="t" rtlCol="false" tIns="0" lIns="0" bIns="0" rIns="0">
            <a:spAutoFit/>
          </a:bodyPr>
          <a:lstStyle/>
          <a:p>
            <a:pPr>
              <a:lnSpc>
                <a:spcPts val="2878"/>
              </a:lnSpc>
            </a:pPr>
            <a:r>
              <a:rPr lang="en-US" sz="2214" spc="-44">
                <a:solidFill>
                  <a:srgbClr val="000000"/>
                </a:solidFill>
                <a:latin typeface="Muli Regular Bold"/>
              </a:rPr>
              <a:t>Alzena Cheiryl Violney</a:t>
            </a:r>
          </a:p>
        </p:txBody>
      </p:sp>
      <p:sp>
        <p:nvSpPr>
          <p:cNvPr name="TextBox 16" id="16"/>
          <p:cNvSpPr txBox="true"/>
          <p:nvPr/>
        </p:nvSpPr>
        <p:spPr>
          <a:xfrm rot="0">
            <a:off x="5562763" y="6570549"/>
            <a:ext cx="2994685" cy="352795"/>
          </a:xfrm>
          <a:prstGeom prst="rect">
            <a:avLst/>
          </a:prstGeom>
        </p:spPr>
        <p:txBody>
          <a:bodyPr anchor="t" rtlCol="false" tIns="0" lIns="0" bIns="0" rIns="0">
            <a:spAutoFit/>
          </a:bodyPr>
          <a:lstStyle/>
          <a:p>
            <a:pPr algn="ctr">
              <a:lnSpc>
                <a:spcPts val="2878"/>
              </a:lnSpc>
            </a:pPr>
            <a:r>
              <a:rPr lang="en-US" sz="2214" spc="-44">
                <a:solidFill>
                  <a:srgbClr val="000000"/>
                </a:solidFill>
                <a:latin typeface="Muli Regular Bold"/>
              </a:rPr>
              <a:t>Noviana Rustanti</a:t>
            </a:r>
          </a:p>
        </p:txBody>
      </p:sp>
      <p:sp>
        <p:nvSpPr>
          <p:cNvPr name="TextBox 17" id="17"/>
          <p:cNvSpPr txBox="true"/>
          <p:nvPr/>
        </p:nvSpPr>
        <p:spPr>
          <a:xfrm rot="0">
            <a:off x="1370561" y="2181040"/>
            <a:ext cx="5216492" cy="636096"/>
          </a:xfrm>
          <a:prstGeom prst="rect">
            <a:avLst/>
          </a:prstGeom>
        </p:spPr>
        <p:txBody>
          <a:bodyPr anchor="t" rtlCol="false" tIns="0" lIns="0" bIns="0" rIns="0">
            <a:spAutoFit/>
          </a:bodyPr>
          <a:lstStyle/>
          <a:p>
            <a:pPr>
              <a:lnSpc>
                <a:spcPts val="4932"/>
              </a:lnSpc>
            </a:pPr>
            <a:r>
              <a:rPr lang="en-US" sz="4443" spc="-88">
                <a:solidFill>
                  <a:srgbClr val="3DB6D6"/>
                </a:solidFill>
                <a:latin typeface="Muli Bold Bold"/>
              </a:rPr>
              <a:t>SkomdaTeam :</a:t>
            </a:r>
          </a:p>
        </p:txBody>
      </p:sp>
      <p:sp>
        <p:nvSpPr>
          <p:cNvPr name="TextBox 18" id="18"/>
          <p:cNvSpPr txBox="true"/>
          <p:nvPr/>
        </p:nvSpPr>
        <p:spPr>
          <a:xfrm rot="0">
            <a:off x="1028700" y="8202741"/>
            <a:ext cx="8115300" cy="485758"/>
          </a:xfrm>
          <a:prstGeom prst="rect">
            <a:avLst/>
          </a:prstGeom>
        </p:spPr>
        <p:txBody>
          <a:bodyPr anchor="t" rtlCol="false" tIns="0" lIns="0" bIns="0" rIns="0">
            <a:spAutoFit/>
          </a:bodyPr>
          <a:lstStyle/>
          <a:p>
            <a:pPr>
              <a:lnSpc>
                <a:spcPts val="3839"/>
              </a:lnSpc>
            </a:pPr>
            <a:r>
              <a:rPr lang="en-US" sz="3199">
                <a:solidFill>
                  <a:srgbClr val="203850"/>
                </a:solidFill>
                <a:latin typeface="Muli Regular"/>
              </a:rPr>
              <a:t>SMK Telkom Sidoarjo</a:t>
            </a:r>
          </a:p>
        </p:txBody>
      </p:sp>
      <p:pic>
        <p:nvPicPr>
          <p:cNvPr name="Picture 19" id="19"/>
          <p:cNvPicPr>
            <a:picLocks noChangeAspect="true"/>
          </p:cNvPicPr>
          <p:nvPr/>
        </p:nvPicPr>
        <p:blipFill>
          <a:blip r:embed="rId3"/>
          <a:srcRect l="0" t="0" r="0" b="0"/>
          <a:stretch>
            <a:fillRect/>
          </a:stretch>
        </p:blipFill>
        <p:spPr>
          <a:xfrm flipH="false" flipV="false" rot="0">
            <a:off x="15153239" y="1028700"/>
            <a:ext cx="2106061" cy="621288"/>
          </a:xfrm>
          <a:prstGeom prst="rect">
            <a:avLst/>
          </a:prstGeom>
        </p:spPr>
      </p:pic>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EDF1F2"/>
        </a:solidFill>
      </p:bgPr>
    </p:bg>
    <p:spTree>
      <p:nvGrpSpPr>
        <p:cNvPr id="1" name=""/>
        <p:cNvGrpSpPr/>
        <p:nvPr/>
      </p:nvGrpSpPr>
      <p:grpSpPr>
        <a:xfrm>
          <a:off x="0" y="0"/>
          <a:ext cx="0" cy="0"/>
          <a:chOff x="0" y="0"/>
          <a:chExt cx="0" cy="0"/>
        </a:xfrm>
      </p:grpSpPr>
      <p:grpSp>
        <p:nvGrpSpPr>
          <p:cNvPr name="Group 2" id="2"/>
          <p:cNvGrpSpPr/>
          <p:nvPr/>
        </p:nvGrpSpPr>
        <p:grpSpPr>
          <a:xfrm rot="0">
            <a:off x="5107637" y="3846886"/>
            <a:ext cx="8072725" cy="2593229"/>
            <a:chOff x="0" y="0"/>
            <a:chExt cx="1793726" cy="576205"/>
          </a:xfrm>
        </p:grpSpPr>
        <p:sp>
          <p:nvSpPr>
            <p:cNvPr name="Freeform 3" id="3"/>
            <p:cNvSpPr/>
            <p:nvPr/>
          </p:nvSpPr>
          <p:spPr>
            <a:xfrm>
              <a:off x="0" y="0"/>
              <a:ext cx="1793727" cy="576205"/>
            </a:xfrm>
            <a:custGeom>
              <a:avLst/>
              <a:gdLst/>
              <a:ahLst/>
              <a:cxnLst/>
              <a:rect r="r" b="b" t="t" l="l"/>
              <a:pathLst>
                <a:path h="576205" w="1793727">
                  <a:moveTo>
                    <a:pt x="38361" y="0"/>
                  </a:moveTo>
                  <a:lnTo>
                    <a:pt x="1755366" y="0"/>
                  </a:lnTo>
                  <a:cubicBezTo>
                    <a:pt x="1776552" y="0"/>
                    <a:pt x="1793727" y="17175"/>
                    <a:pt x="1793727" y="38361"/>
                  </a:cubicBezTo>
                  <a:lnTo>
                    <a:pt x="1793727" y="537844"/>
                  </a:lnTo>
                  <a:cubicBezTo>
                    <a:pt x="1793727" y="559030"/>
                    <a:pt x="1776552" y="576205"/>
                    <a:pt x="1755366" y="576205"/>
                  </a:cubicBezTo>
                  <a:lnTo>
                    <a:pt x="38361" y="576205"/>
                  </a:lnTo>
                  <a:cubicBezTo>
                    <a:pt x="17175" y="576205"/>
                    <a:pt x="0" y="559030"/>
                    <a:pt x="0" y="537844"/>
                  </a:cubicBezTo>
                  <a:lnTo>
                    <a:pt x="0" y="38361"/>
                  </a:lnTo>
                  <a:cubicBezTo>
                    <a:pt x="0" y="17175"/>
                    <a:pt x="17175" y="0"/>
                    <a:pt x="38361" y="0"/>
                  </a:cubicBezTo>
                  <a:close/>
                </a:path>
              </a:pathLst>
            </a:custGeom>
            <a:solidFill>
              <a:srgbClr val="B8EAF6"/>
            </a:solidFill>
          </p:spPr>
        </p:sp>
        <p:sp>
          <p:nvSpPr>
            <p:cNvPr name="TextBox 4" id="4"/>
            <p:cNvSpPr txBox="true"/>
            <p:nvPr/>
          </p:nvSpPr>
          <p:spPr>
            <a:xfrm>
              <a:off x="0" y="-104775"/>
              <a:ext cx="812800" cy="917575"/>
            </a:xfrm>
            <a:prstGeom prst="rect">
              <a:avLst/>
            </a:prstGeom>
          </p:spPr>
          <p:txBody>
            <a:bodyPr anchor="ctr" rtlCol="false" tIns="254000" lIns="254000" bIns="254000" rIns="254000"/>
            <a:lstStyle/>
            <a:p>
              <a:pPr algn="ctr">
                <a:lnSpc>
                  <a:spcPts val="5771"/>
                </a:lnSpc>
              </a:pPr>
              <a:r>
                <a:rPr lang="en-US" sz="3899">
                  <a:solidFill>
                    <a:srgbClr val="203850"/>
                  </a:solidFill>
                  <a:latin typeface="Muli Regular Bold"/>
                </a:rPr>
                <a:t>DATA PREPROCESSING</a:t>
              </a:r>
            </a:p>
          </p:txBody>
        </p:sp>
      </p:grpSp>
      <p:pic>
        <p:nvPicPr>
          <p:cNvPr name="Picture 5" id="5"/>
          <p:cNvPicPr>
            <a:picLocks noChangeAspect="true"/>
          </p:cNvPicPr>
          <p:nvPr/>
        </p:nvPicPr>
        <p:blipFill>
          <a:blip r:embed="rId2"/>
          <a:srcRect l="0" t="0" r="0" b="0"/>
          <a:stretch>
            <a:fillRect/>
          </a:stretch>
        </p:blipFill>
        <p:spPr>
          <a:xfrm flipH="false" flipV="false" rot="0">
            <a:off x="3509412" y="3846886"/>
            <a:ext cx="2852581" cy="4752969"/>
          </a:xfrm>
          <a:prstGeom prst="rect">
            <a:avLst/>
          </a:prstGeom>
        </p:spPr>
      </p:pic>
      <p:grpSp>
        <p:nvGrpSpPr>
          <p:cNvPr name="Group 6" id="6"/>
          <p:cNvGrpSpPr>
            <a:grpSpLocks noChangeAspect="true"/>
          </p:cNvGrpSpPr>
          <p:nvPr/>
        </p:nvGrpSpPr>
        <p:grpSpPr>
          <a:xfrm rot="-10800000">
            <a:off x="11174861" y="-8399340"/>
            <a:ext cx="11774709" cy="10962254"/>
            <a:chOff x="0" y="0"/>
            <a:chExt cx="6350000" cy="5911850"/>
          </a:xfrm>
        </p:grpSpPr>
        <p:sp>
          <p:nvSpPr>
            <p:cNvPr name="Freeform 7" id="7"/>
            <p:cNvSpPr/>
            <p:nvPr/>
          </p:nvSpPr>
          <p:spPr>
            <a:xfrm>
              <a:off x="-68580" y="0"/>
              <a:ext cx="6417310" cy="5911850"/>
            </a:xfrm>
            <a:custGeom>
              <a:avLst/>
              <a:gdLst/>
              <a:ahLst/>
              <a:cxnLst/>
              <a:rect r="r" b="b" t="t" l="l"/>
              <a:pathLst>
                <a:path h="5911850" w="6417310">
                  <a:moveTo>
                    <a:pt x="1215390" y="402590"/>
                  </a:moveTo>
                  <a:lnTo>
                    <a:pt x="177800" y="2192020"/>
                  </a:lnTo>
                  <a:cubicBezTo>
                    <a:pt x="0" y="2498090"/>
                    <a:pt x="43180" y="2884170"/>
                    <a:pt x="283210" y="3144520"/>
                  </a:cubicBezTo>
                  <a:lnTo>
                    <a:pt x="2594610" y="5651500"/>
                  </a:lnTo>
                  <a:cubicBezTo>
                    <a:pt x="2747010" y="5817870"/>
                    <a:pt x="2962910" y="5911850"/>
                    <a:pt x="3187700" y="5911850"/>
                  </a:cubicBezTo>
                  <a:lnTo>
                    <a:pt x="5609590" y="5911850"/>
                  </a:lnTo>
                  <a:cubicBezTo>
                    <a:pt x="6055360" y="5911850"/>
                    <a:pt x="6417310" y="5549900"/>
                    <a:pt x="6417310" y="5104130"/>
                  </a:cubicBezTo>
                  <a:lnTo>
                    <a:pt x="6417310" y="1891030"/>
                  </a:lnTo>
                  <a:cubicBezTo>
                    <a:pt x="6417310" y="1724660"/>
                    <a:pt x="6366510" y="1562100"/>
                    <a:pt x="6269990" y="1426210"/>
                  </a:cubicBezTo>
                  <a:lnTo>
                    <a:pt x="5507990" y="342900"/>
                  </a:lnTo>
                  <a:cubicBezTo>
                    <a:pt x="5356860" y="128270"/>
                    <a:pt x="5110480" y="0"/>
                    <a:pt x="4847590" y="0"/>
                  </a:cubicBezTo>
                  <a:lnTo>
                    <a:pt x="1913890" y="0"/>
                  </a:lnTo>
                  <a:cubicBezTo>
                    <a:pt x="1625600" y="0"/>
                    <a:pt x="1358900" y="153670"/>
                    <a:pt x="1215390" y="402590"/>
                  </a:cubicBezTo>
                  <a:close/>
                </a:path>
              </a:pathLst>
            </a:custGeom>
            <a:solidFill>
              <a:srgbClr val="FFFFFF">
                <a:alpha val="60000"/>
              </a:srgbClr>
            </a:solidFill>
            <a:ln w="12700">
              <a:solidFill>
                <a:srgbClr val="000000"/>
              </a:solidFill>
            </a:ln>
          </p:spPr>
        </p:sp>
      </p:grpSp>
      <p:pic>
        <p:nvPicPr>
          <p:cNvPr name="Picture 8" id="8"/>
          <p:cNvPicPr>
            <a:picLocks noChangeAspect="true"/>
          </p:cNvPicPr>
          <p:nvPr/>
        </p:nvPicPr>
        <p:blipFill>
          <a:blip r:embed="rId3"/>
          <a:srcRect l="0" t="0" r="0" b="0"/>
          <a:stretch>
            <a:fillRect/>
          </a:stretch>
        </p:blipFill>
        <p:spPr>
          <a:xfrm flipH="false" flipV="false" rot="0">
            <a:off x="1028700" y="1028700"/>
            <a:ext cx="2106061" cy="621288"/>
          </a:xfrm>
          <a:prstGeom prst="rect">
            <a:avLst/>
          </a:prstGeom>
        </p:spPr>
      </p:pic>
      <p:grpSp>
        <p:nvGrpSpPr>
          <p:cNvPr name="Group 9" id="9"/>
          <p:cNvGrpSpPr/>
          <p:nvPr/>
        </p:nvGrpSpPr>
        <p:grpSpPr>
          <a:xfrm rot="0">
            <a:off x="13894375" y="732660"/>
            <a:ext cx="3339019" cy="810981"/>
            <a:chOff x="0" y="0"/>
            <a:chExt cx="4452025" cy="1081308"/>
          </a:xfrm>
        </p:grpSpPr>
        <p:grpSp>
          <p:nvGrpSpPr>
            <p:cNvPr name="Group 10" id="10"/>
            <p:cNvGrpSpPr/>
            <p:nvPr/>
          </p:nvGrpSpPr>
          <p:grpSpPr>
            <a:xfrm rot="0">
              <a:off x="0" y="0"/>
              <a:ext cx="4452025" cy="1081308"/>
              <a:chOff x="0" y="0"/>
              <a:chExt cx="9196043" cy="2233535"/>
            </a:xfrm>
          </p:grpSpPr>
          <p:sp>
            <p:nvSpPr>
              <p:cNvPr name="Freeform 11" id="11"/>
              <p:cNvSpPr/>
              <p:nvPr/>
            </p:nvSpPr>
            <p:spPr>
              <a:xfrm>
                <a:off x="19050" y="19050"/>
                <a:ext cx="9158070" cy="2195435"/>
              </a:xfrm>
              <a:custGeom>
                <a:avLst/>
                <a:gdLst/>
                <a:ahLst/>
                <a:cxnLst/>
                <a:rect r="r" b="b" t="t" l="l"/>
                <a:pathLst>
                  <a:path h="2195435" w="9158070">
                    <a:moveTo>
                      <a:pt x="8060155" y="2195435"/>
                    </a:moveTo>
                    <a:lnTo>
                      <a:pt x="1097788" y="2195435"/>
                    </a:lnTo>
                    <a:cubicBezTo>
                      <a:pt x="491490" y="2195435"/>
                      <a:pt x="0" y="1703948"/>
                      <a:pt x="0" y="1097654"/>
                    </a:cubicBezTo>
                    <a:lnTo>
                      <a:pt x="0" y="1097654"/>
                    </a:lnTo>
                    <a:cubicBezTo>
                      <a:pt x="0" y="491487"/>
                      <a:pt x="491490" y="0"/>
                      <a:pt x="1097788" y="0"/>
                    </a:cubicBezTo>
                    <a:lnTo>
                      <a:pt x="8060282" y="0"/>
                    </a:lnTo>
                    <a:cubicBezTo>
                      <a:pt x="8666580" y="0"/>
                      <a:pt x="9158070" y="491487"/>
                      <a:pt x="9158070" y="1097781"/>
                    </a:cubicBezTo>
                    <a:lnTo>
                      <a:pt x="9158070" y="1097781"/>
                    </a:lnTo>
                    <a:cubicBezTo>
                      <a:pt x="9157943" y="1703948"/>
                      <a:pt x="8666453" y="2195435"/>
                      <a:pt x="8060155" y="2195435"/>
                    </a:cubicBezTo>
                    <a:close/>
                  </a:path>
                </a:pathLst>
              </a:custGeom>
              <a:solidFill>
                <a:srgbClr val="3DB6D6"/>
              </a:solidFill>
            </p:spPr>
          </p:sp>
          <p:sp>
            <p:nvSpPr>
              <p:cNvPr name="Freeform 12" id="12"/>
              <p:cNvSpPr/>
              <p:nvPr/>
            </p:nvSpPr>
            <p:spPr>
              <a:xfrm>
                <a:off x="0" y="0"/>
                <a:ext cx="9196043" cy="2233535"/>
              </a:xfrm>
              <a:custGeom>
                <a:avLst/>
                <a:gdLst/>
                <a:ahLst/>
                <a:cxnLst/>
                <a:rect r="r" b="b" t="t" l="l"/>
                <a:pathLst>
                  <a:path h="2233535" w="9196043">
                    <a:moveTo>
                      <a:pt x="8079205" y="2233535"/>
                    </a:moveTo>
                    <a:lnTo>
                      <a:pt x="1116838" y="2233535"/>
                    </a:lnTo>
                    <a:cubicBezTo>
                      <a:pt x="501015" y="2233535"/>
                      <a:pt x="0" y="1732523"/>
                      <a:pt x="0" y="1116831"/>
                    </a:cubicBezTo>
                    <a:cubicBezTo>
                      <a:pt x="0" y="501012"/>
                      <a:pt x="501015" y="0"/>
                      <a:pt x="1116838" y="0"/>
                    </a:cubicBezTo>
                    <a:lnTo>
                      <a:pt x="8079332" y="0"/>
                    </a:lnTo>
                    <a:cubicBezTo>
                      <a:pt x="8695028" y="0"/>
                      <a:pt x="9196043" y="501012"/>
                      <a:pt x="9196043" y="1116831"/>
                    </a:cubicBezTo>
                    <a:cubicBezTo>
                      <a:pt x="9196043" y="1732523"/>
                      <a:pt x="8695028" y="2233535"/>
                      <a:pt x="8079205" y="2233535"/>
                    </a:cubicBezTo>
                    <a:close/>
                    <a:moveTo>
                      <a:pt x="1116838" y="38100"/>
                    </a:moveTo>
                    <a:cubicBezTo>
                      <a:pt x="521970" y="38100"/>
                      <a:pt x="38100" y="521967"/>
                      <a:pt x="38100" y="1116831"/>
                    </a:cubicBezTo>
                    <a:cubicBezTo>
                      <a:pt x="38100" y="1711568"/>
                      <a:pt x="521970" y="2195562"/>
                      <a:pt x="1116838" y="2195562"/>
                    </a:cubicBezTo>
                    <a:lnTo>
                      <a:pt x="8079332" y="2195562"/>
                    </a:lnTo>
                    <a:cubicBezTo>
                      <a:pt x="8674074" y="2195562"/>
                      <a:pt x="9158070" y="1711695"/>
                      <a:pt x="9158070" y="1116831"/>
                    </a:cubicBezTo>
                    <a:cubicBezTo>
                      <a:pt x="9157943" y="521967"/>
                      <a:pt x="8674074" y="38100"/>
                      <a:pt x="8079205" y="38100"/>
                    </a:cubicBezTo>
                    <a:lnTo>
                      <a:pt x="1116838" y="38100"/>
                    </a:lnTo>
                    <a:close/>
                  </a:path>
                </a:pathLst>
              </a:custGeom>
              <a:solidFill>
                <a:srgbClr val="3DB6D6"/>
              </a:solidFill>
            </p:spPr>
          </p:sp>
        </p:grpSp>
        <p:sp>
          <p:nvSpPr>
            <p:cNvPr name="TextBox 13" id="13"/>
            <p:cNvSpPr txBox="true"/>
            <p:nvPr/>
          </p:nvSpPr>
          <p:spPr>
            <a:xfrm rot="0">
              <a:off x="228238" y="327954"/>
              <a:ext cx="3995549" cy="415874"/>
            </a:xfrm>
            <a:prstGeom prst="rect">
              <a:avLst/>
            </a:prstGeom>
          </p:spPr>
          <p:txBody>
            <a:bodyPr anchor="t" rtlCol="false" tIns="0" lIns="0" bIns="0" rIns="0">
              <a:spAutoFit/>
            </a:bodyPr>
            <a:lstStyle/>
            <a:p>
              <a:pPr algn="ctr" marL="0" indent="0" lvl="0">
                <a:lnSpc>
                  <a:spcPts val="2400"/>
                </a:lnSpc>
                <a:spcBef>
                  <a:spcPct val="0"/>
                </a:spcBef>
              </a:pPr>
              <a:r>
                <a:rPr lang="en-US" sz="2000">
                  <a:solidFill>
                    <a:srgbClr val="FFFFFF"/>
                  </a:solidFill>
                  <a:latin typeface="Muli Regular"/>
                </a:rPr>
                <a:t>SkomdaTeam</a:t>
              </a:r>
            </a:p>
          </p:txBody>
        </p:sp>
      </p:gr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9963741">
            <a:off x="-3630916" y="-863679"/>
            <a:ext cx="13083005" cy="12180277"/>
            <a:chOff x="0" y="0"/>
            <a:chExt cx="6350000" cy="5911850"/>
          </a:xfrm>
        </p:grpSpPr>
        <p:sp>
          <p:nvSpPr>
            <p:cNvPr name="Freeform 3" id="3"/>
            <p:cNvSpPr/>
            <p:nvPr/>
          </p:nvSpPr>
          <p:spPr>
            <a:xfrm>
              <a:off x="-68580" y="0"/>
              <a:ext cx="6417310" cy="5911850"/>
            </a:xfrm>
            <a:custGeom>
              <a:avLst/>
              <a:gdLst/>
              <a:ahLst/>
              <a:cxnLst/>
              <a:rect r="r" b="b" t="t" l="l"/>
              <a:pathLst>
                <a:path h="5911850" w="6417310">
                  <a:moveTo>
                    <a:pt x="1215390" y="402590"/>
                  </a:moveTo>
                  <a:lnTo>
                    <a:pt x="177800" y="2192020"/>
                  </a:lnTo>
                  <a:cubicBezTo>
                    <a:pt x="0" y="2498090"/>
                    <a:pt x="43180" y="2884170"/>
                    <a:pt x="283210" y="3144520"/>
                  </a:cubicBezTo>
                  <a:lnTo>
                    <a:pt x="2594610" y="5651500"/>
                  </a:lnTo>
                  <a:cubicBezTo>
                    <a:pt x="2747010" y="5817870"/>
                    <a:pt x="2962910" y="5911850"/>
                    <a:pt x="3187700" y="5911850"/>
                  </a:cubicBezTo>
                  <a:lnTo>
                    <a:pt x="5609590" y="5911850"/>
                  </a:lnTo>
                  <a:cubicBezTo>
                    <a:pt x="6055360" y="5911850"/>
                    <a:pt x="6417310" y="5549900"/>
                    <a:pt x="6417310" y="5104130"/>
                  </a:cubicBezTo>
                  <a:lnTo>
                    <a:pt x="6417310" y="1891030"/>
                  </a:lnTo>
                  <a:cubicBezTo>
                    <a:pt x="6417310" y="1724660"/>
                    <a:pt x="6366510" y="1562100"/>
                    <a:pt x="6269990" y="1426210"/>
                  </a:cubicBezTo>
                  <a:lnTo>
                    <a:pt x="5507990" y="342900"/>
                  </a:lnTo>
                  <a:cubicBezTo>
                    <a:pt x="5356860" y="128270"/>
                    <a:pt x="5110480" y="0"/>
                    <a:pt x="4847590" y="0"/>
                  </a:cubicBezTo>
                  <a:lnTo>
                    <a:pt x="1913890" y="0"/>
                  </a:lnTo>
                  <a:cubicBezTo>
                    <a:pt x="1625600" y="0"/>
                    <a:pt x="1358900" y="153670"/>
                    <a:pt x="1215390" y="402590"/>
                  </a:cubicBezTo>
                  <a:close/>
                </a:path>
              </a:pathLst>
            </a:custGeom>
            <a:solidFill>
              <a:srgbClr val="EDF1F2">
                <a:alpha val="80000"/>
              </a:srgbClr>
            </a:solidFill>
            <a:ln w="12700">
              <a:solidFill>
                <a:srgbClr val="000000"/>
              </a:solidFill>
            </a:ln>
          </p:spPr>
        </p:sp>
      </p:grpSp>
      <p:grpSp>
        <p:nvGrpSpPr>
          <p:cNvPr name="Group 4" id="4"/>
          <p:cNvGrpSpPr/>
          <p:nvPr/>
        </p:nvGrpSpPr>
        <p:grpSpPr>
          <a:xfrm rot="0">
            <a:off x="10354758" y="2641064"/>
            <a:ext cx="1791430" cy="726755"/>
            <a:chOff x="0" y="0"/>
            <a:chExt cx="844505" cy="342602"/>
          </a:xfrm>
        </p:grpSpPr>
        <p:sp>
          <p:nvSpPr>
            <p:cNvPr name="Freeform 5" id="5"/>
            <p:cNvSpPr/>
            <p:nvPr/>
          </p:nvSpPr>
          <p:spPr>
            <a:xfrm>
              <a:off x="0" y="0"/>
              <a:ext cx="844506" cy="342602"/>
            </a:xfrm>
            <a:custGeom>
              <a:avLst/>
              <a:gdLst/>
              <a:ahLst/>
              <a:cxnLst/>
              <a:rect r="r" b="b" t="t" l="l"/>
              <a:pathLst>
                <a:path h="342602" w="844506">
                  <a:moveTo>
                    <a:pt x="0" y="0"/>
                  </a:moveTo>
                  <a:lnTo>
                    <a:pt x="844506" y="0"/>
                  </a:lnTo>
                  <a:lnTo>
                    <a:pt x="844506" y="342602"/>
                  </a:lnTo>
                  <a:lnTo>
                    <a:pt x="0" y="342602"/>
                  </a:lnTo>
                  <a:close/>
                </a:path>
              </a:pathLst>
            </a:custGeom>
            <a:solidFill>
              <a:srgbClr val="203850"/>
            </a:solidFill>
          </p:spPr>
        </p:sp>
        <p:sp>
          <p:nvSpPr>
            <p:cNvPr name="TextBox 6" id="6"/>
            <p:cNvSpPr txBox="true"/>
            <p:nvPr/>
          </p:nvSpPr>
          <p:spPr>
            <a:xfrm>
              <a:off x="0" y="-28575"/>
              <a:ext cx="812800" cy="841375"/>
            </a:xfrm>
            <a:prstGeom prst="rect">
              <a:avLst/>
            </a:prstGeom>
          </p:spPr>
          <p:txBody>
            <a:bodyPr anchor="ctr" rtlCol="false" tIns="254000" lIns="254000" bIns="254000" rIns="254000"/>
            <a:lstStyle/>
            <a:p>
              <a:pPr algn="ctr">
                <a:lnSpc>
                  <a:spcPts val="2100"/>
                </a:lnSpc>
              </a:pPr>
              <a:r>
                <a:rPr lang="en-US" sz="1500">
                  <a:solidFill>
                    <a:srgbClr val="FFFFFF"/>
                  </a:solidFill>
                  <a:latin typeface="Muli Regular Bold"/>
                </a:rPr>
                <a:t>Missing value</a:t>
              </a:r>
            </a:p>
          </p:txBody>
        </p:sp>
      </p:grpSp>
      <p:grpSp>
        <p:nvGrpSpPr>
          <p:cNvPr name="Group 7" id="7"/>
          <p:cNvGrpSpPr/>
          <p:nvPr/>
        </p:nvGrpSpPr>
        <p:grpSpPr>
          <a:xfrm rot="0">
            <a:off x="10352813" y="6568850"/>
            <a:ext cx="1791430" cy="747959"/>
            <a:chOff x="0" y="0"/>
            <a:chExt cx="844505" cy="352598"/>
          </a:xfrm>
        </p:grpSpPr>
        <p:sp>
          <p:nvSpPr>
            <p:cNvPr name="Freeform 8" id="8"/>
            <p:cNvSpPr/>
            <p:nvPr/>
          </p:nvSpPr>
          <p:spPr>
            <a:xfrm>
              <a:off x="0" y="0"/>
              <a:ext cx="844506" cy="352598"/>
            </a:xfrm>
            <a:custGeom>
              <a:avLst/>
              <a:gdLst/>
              <a:ahLst/>
              <a:cxnLst/>
              <a:rect r="r" b="b" t="t" l="l"/>
              <a:pathLst>
                <a:path h="352598" w="844506">
                  <a:moveTo>
                    <a:pt x="0" y="0"/>
                  </a:moveTo>
                  <a:lnTo>
                    <a:pt x="844506" y="0"/>
                  </a:lnTo>
                  <a:lnTo>
                    <a:pt x="844506" y="352598"/>
                  </a:lnTo>
                  <a:lnTo>
                    <a:pt x="0" y="352598"/>
                  </a:lnTo>
                  <a:close/>
                </a:path>
              </a:pathLst>
            </a:custGeom>
            <a:solidFill>
              <a:srgbClr val="203850"/>
            </a:solidFill>
          </p:spPr>
        </p:sp>
        <p:sp>
          <p:nvSpPr>
            <p:cNvPr name="TextBox 9" id="9"/>
            <p:cNvSpPr txBox="true"/>
            <p:nvPr/>
          </p:nvSpPr>
          <p:spPr>
            <a:xfrm>
              <a:off x="0" y="-28575"/>
              <a:ext cx="812800" cy="841375"/>
            </a:xfrm>
            <a:prstGeom prst="rect">
              <a:avLst/>
            </a:prstGeom>
          </p:spPr>
          <p:txBody>
            <a:bodyPr anchor="ctr" rtlCol="false" tIns="254000" lIns="254000" bIns="254000" rIns="254000"/>
            <a:lstStyle/>
            <a:p>
              <a:pPr algn="ctr">
                <a:lnSpc>
                  <a:spcPts val="2100"/>
                </a:lnSpc>
              </a:pPr>
              <a:r>
                <a:rPr lang="en-US" sz="1500">
                  <a:solidFill>
                    <a:srgbClr val="FFFFFF"/>
                  </a:solidFill>
                  <a:latin typeface="Muli Regular Bold"/>
                </a:rPr>
                <a:t>Outlier</a:t>
              </a:r>
            </a:p>
          </p:txBody>
        </p:sp>
      </p:grpSp>
      <p:grpSp>
        <p:nvGrpSpPr>
          <p:cNvPr name="Group 10" id="10"/>
          <p:cNvGrpSpPr/>
          <p:nvPr/>
        </p:nvGrpSpPr>
        <p:grpSpPr>
          <a:xfrm rot="0">
            <a:off x="12606598" y="2654942"/>
            <a:ext cx="1660974" cy="727558"/>
            <a:chOff x="0" y="0"/>
            <a:chExt cx="783007" cy="342981"/>
          </a:xfrm>
        </p:grpSpPr>
        <p:sp>
          <p:nvSpPr>
            <p:cNvPr name="Freeform 11" id="11"/>
            <p:cNvSpPr/>
            <p:nvPr/>
          </p:nvSpPr>
          <p:spPr>
            <a:xfrm>
              <a:off x="0" y="0"/>
              <a:ext cx="783007" cy="342981"/>
            </a:xfrm>
            <a:custGeom>
              <a:avLst/>
              <a:gdLst/>
              <a:ahLst/>
              <a:cxnLst/>
              <a:rect r="r" b="b" t="t" l="l"/>
              <a:pathLst>
                <a:path h="342981" w="783007">
                  <a:moveTo>
                    <a:pt x="0" y="0"/>
                  </a:moveTo>
                  <a:lnTo>
                    <a:pt x="783007" y="0"/>
                  </a:lnTo>
                  <a:lnTo>
                    <a:pt x="783007" y="342981"/>
                  </a:lnTo>
                  <a:lnTo>
                    <a:pt x="0" y="342981"/>
                  </a:lnTo>
                  <a:close/>
                </a:path>
              </a:pathLst>
            </a:custGeom>
            <a:solidFill>
              <a:srgbClr val="B8EAF6"/>
            </a:solidFill>
          </p:spPr>
        </p:sp>
        <p:sp>
          <p:nvSpPr>
            <p:cNvPr name="TextBox 12" id="12"/>
            <p:cNvSpPr txBox="true"/>
            <p:nvPr/>
          </p:nvSpPr>
          <p:spPr>
            <a:xfrm>
              <a:off x="0" y="-28575"/>
              <a:ext cx="812800" cy="841375"/>
            </a:xfrm>
            <a:prstGeom prst="rect">
              <a:avLst/>
            </a:prstGeom>
          </p:spPr>
          <p:txBody>
            <a:bodyPr anchor="ctr" rtlCol="false" tIns="254000" lIns="254000" bIns="254000" rIns="254000"/>
            <a:lstStyle/>
            <a:p>
              <a:pPr algn="ctr">
                <a:lnSpc>
                  <a:spcPts val="2100"/>
                </a:lnSpc>
              </a:pPr>
              <a:r>
                <a:rPr lang="en-US" sz="1500">
                  <a:solidFill>
                    <a:srgbClr val="203850"/>
                  </a:solidFill>
                  <a:latin typeface="Muli Regular Bold"/>
                </a:rPr>
                <a:t>Categorical</a:t>
              </a:r>
            </a:p>
          </p:txBody>
        </p:sp>
      </p:grpSp>
      <p:grpSp>
        <p:nvGrpSpPr>
          <p:cNvPr name="Group 13" id="13"/>
          <p:cNvGrpSpPr/>
          <p:nvPr/>
        </p:nvGrpSpPr>
        <p:grpSpPr>
          <a:xfrm rot="0">
            <a:off x="12606598" y="3778949"/>
            <a:ext cx="1660974" cy="680226"/>
            <a:chOff x="0" y="0"/>
            <a:chExt cx="783007" cy="320668"/>
          </a:xfrm>
        </p:grpSpPr>
        <p:sp>
          <p:nvSpPr>
            <p:cNvPr name="Freeform 14" id="14"/>
            <p:cNvSpPr/>
            <p:nvPr/>
          </p:nvSpPr>
          <p:spPr>
            <a:xfrm>
              <a:off x="0" y="0"/>
              <a:ext cx="783007" cy="320668"/>
            </a:xfrm>
            <a:custGeom>
              <a:avLst/>
              <a:gdLst/>
              <a:ahLst/>
              <a:cxnLst/>
              <a:rect r="r" b="b" t="t" l="l"/>
              <a:pathLst>
                <a:path h="320668" w="783007">
                  <a:moveTo>
                    <a:pt x="0" y="0"/>
                  </a:moveTo>
                  <a:lnTo>
                    <a:pt x="783007" y="0"/>
                  </a:lnTo>
                  <a:lnTo>
                    <a:pt x="783007" y="320668"/>
                  </a:lnTo>
                  <a:lnTo>
                    <a:pt x="0" y="320668"/>
                  </a:lnTo>
                  <a:close/>
                </a:path>
              </a:pathLst>
            </a:custGeom>
            <a:solidFill>
              <a:srgbClr val="B8EAF6"/>
            </a:solidFill>
          </p:spPr>
        </p:sp>
        <p:sp>
          <p:nvSpPr>
            <p:cNvPr name="TextBox 15" id="15"/>
            <p:cNvSpPr txBox="true"/>
            <p:nvPr/>
          </p:nvSpPr>
          <p:spPr>
            <a:xfrm>
              <a:off x="0" y="-28575"/>
              <a:ext cx="812800" cy="841375"/>
            </a:xfrm>
            <a:prstGeom prst="rect">
              <a:avLst/>
            </a:prstGeom>
          </p:spPr>
          <p:txBody>
            <a:bodyPr anchor="ctr" rtlCol="false" tIns="254000" lIns="254000" bIns="254000" rIns="254000"/>
            <a:lstStyle/>
            <a:p>
              <a:pPr algn="ctr">
                <a:lnSpc>
                  <a:spcPts val="2100"/>
                </a:lnSpc>
              </a:pPr>
              <a:r>
                <a:rPr lang="en-US" sz="1500">
                  <a:solidFill>
                    <a:srgbClr val="203850"/>
                  </a:solidFill>
                  <a:latin typeface="Muli Regular Bold"/>
                </a:rPr>
                <a:t>Numerical</a:t>
              </a:r>
            </a:p>
          </p:txBody>
        </p:sp>
      </p:grpSp>
      <p:grpSp>
        <p:nvGrpSpPr>
          <p:cNvPr name="Group 16" id="16"/>
          <p:cNvGrpSpPr/>
          <p:nvPr/>
        </p:nvGrpSpPr>
        <p:grpSpPr>
          <a:xfrm rot="0">
            <a:off x="14709660" y="3778949"/>
            <a:ext cx="1774123" cy="680226"/>
            <a:chOff x="0" y="0"/>
            <a:chExt cx="836347" cy="320668"/>
          </a:xfrm>
        </p:grpSpPr>
        <p:sp>
          <p:nvSpPr>
            <p:cNvPr name="Freeform 17" id="17"/>
            <p:cNvSpPr/>
            <p:nvPr/>
          </p:nvSpPr>
          <p:spPr>
            <a:xfrm>
              <a:off x="0" y="0"/>
              <a:ext cx="836347" cy="320668"/>
            </a:xfrm>
            <a:custGeom>
              <a:avLst/>
              <a:gdLst/>
              <a:ahLst/>
              <a:cxnLst/>
              <a:rect r="r" b="b" t="t" l="l"/>
              <a:pathLst>
                <a:path h="320668" w="836347">
                  <a:moveTo>
                    <a:pt x="0" y="0"/>
                  </a:moveTo>
                  <a:lnTo>
                    <a:pt x="836347" y="0"/>
                  </a:lnTo>
                  <a:lnTo>
                    <a:pt x="836347" y="320668"/>
                  </a:lnTo>
                  <a:lnTo>
                    <a:pt x="0" y="320668"/>
                  </a:lnTo>
                  <a:close/>
                </a:path>
              </a:pathLst>
            </a:custGeom>
            <a:solidFill>
              <a:srgbClr val="EDF1F2"/>
            </a:solidFill>
          </p:spPr>
        </p:sp>
        <p:sp>
          <p:nvSpPr>
            <p:cNvPr name="TextBox 18" id="18"/>
            <p:cNvSpPr txBox="true"/>
            <p:nvPr/>
          </p:nvSpPr>
          <p:spPr>
            <a:xfrm>
              <a:off x="0" y="-28575"/>
              <a:ext cx="812800" cy="841375"/>
            </a:xfrm>
            <a:prstGeom prst="rect">
              <a:avLst/>
            </a:prstGeom>
          </p:spPr>
          <p:txBody>
            <a:bodyPr anchor="ctr" rtlCol="false" tIns="254000" lIns="254000" bIns="254000" rIns="254000"/>
            <a:lstStyle/>
            <a:p>
              <a:pPr algn="ctr">
                <a:lnSpc>
                  <a:spcPts val="2100"/>
                </a:lnSpc>
              </a:pPr>
              <a:r>
                <a:rPr lang="en-US" sz="1500">
                  <a:solidFill>
                    <a:srgbClr val="203850"/>
                  </a:solidFill>
                  <a:latin typeface="Muli Regular Bold"/>
                </a:rPr>
                <a:t>FIll mean</a:t>
              </a:r>
            </a:p>
          </p:txBody>
        </p:sp>
      </p:grpSp>
      <p:grpSp>
        <p:nvGrpSpPr>
          <p:cNvPr name="Group 19" id="19"/>
          <p:cNvGrpSpPr/>
          <p:nvPr/>
        </p:nvGrpSpPr>
        <p:grpSpPr>
          <a:xfrm rot="0">
            <a:off x="14709660" y="2654942"/>
            <a:ext cx="1774123" cy="768295"/>
            <a:chOff x="0" y="0"/>
            <a:chExt cx="836347" cy="362185"/>
          </a:xfrm>
        </p:grpSpPr>
        <p:sp>
          <p:nvSpPr>
            <p:cNvPr name="Freeform 20" id="20"/>
            <p:cNvSpPr/>
            <p:nvPr/>
          </p:nvSpPr>
          <p:spPr>
            <a:xfrm>
              <a:off x="0" y="0"/>
              <a:ext cx="836347" cy="362185"/>
            </a:xfrm>
            <a:custGeom>
              <a:avLst/>
              <a:gdLst/>
              <a:ahLst/>
              <a:cxnLst/>
              <a:rect r="r" b="b" t="t" l="l"/>
              <a:pathLst>
                <a:path h="362185" w="836347">
                  <a:moveTo>
                    <a:pt x="0" y="0"/>
                  </a:moveTo>
                  <a:lnTo>
                    <a:pt x="836347" y="0"/>
                  </a:lnTo>
                  <a:lnTo>
                    <a:pt x="836347" y="362185"/>
                  </a:lnTo>
                  <a:lnTo>
                    <a:pt x="0" y="362185"/>
                  </a:lnTo>
                  <a:close/>
                </a:path>
              </a:pathLst>
            </a:custGeom>
            <a:solidFill>
              <a:srgbClr val="EDF1F2"/>
            </a:solidFill>
          </p:spPr>
        </p:sp>
        <p:sp>
          <p:nvSpPr>
            <p:cNvPr name="TextBox 21" id="21"/>
            <p:cNvSpPr txBox="true"/>
            <p:nvPr/>
          </p:nvSpPr>
          <p:spPr>
            <a:xfrm>
              <a:off x="0" y="-28575"/>
              <a:ext cx="812800" cy="841375"/>
            </a:xfrm>
            <a:prstGeom prst="rect">
              <a:avLst/>
            </a:prstGeom>
          </p:spPr>
          <p:txBody>
            <a:bodyPr anchor="ctr" rtlCol="false" tIns="254000" lIns="254000" bIns="254000" rIns="254000"/>
            <a:lstStyle/>
            <a:p>
              <a:pPr algn="ctr">
                <a:lnSpc>
                  <a:spcPts val="2100"/>
                </a:lnSpc>
              </a:pPr>
              <a:r>
                <a:rPr lang="en-US" sz="1500">
                  <a:solidFill>
                    <a:srgbClr val="203850"/>
                  </a:solidFill>
                  <a:latin typeface="Muli Regular Bold"/>
                </a:rPr>
                <a:t>Fill modus</a:t>
              </a:r>
            </a:p>
          </p:txBody>
        </p:sp>
      </p:grpSp>
      <p:grpSp>
        <p:nvGrpSpPr>
          <p:cNvPr name="Group 22" id="22"/>
          <p:cNvGrpSpPr/>
          <p:nvPr/>
        </p:nvGrpSpPr>
        <p:grpSpPr>
          <a:xfrm rot="0">
            <a:off x="13894375" y="732660"/>
            <a:ext cx="3339019" cy="810981"/>
            <a:chOff x="0" y="0"/>
            <a:chExt cx="4452025" cy="1081308"/>
          </a:xfrm>
        </p:grpSpPr>
        <p:grpSp>
          <p:nvGrpSpPr>
            <p:cNvPr name="Group 23" id="23"/>
            <p:cNvGrpSpPr/>
            <p:nvPr/>
          </p:nvGrpSpPr>
          <p:grpSpPr>
            <a:xfrm rot="0">
              <a:off x="0" y="0"/>
              <a:ext cx="4452025" cy="1081308"/>
              <a:chOff x="0" y="0"/>
              <a:chExt cx="9196043" cy="2233535"/>
            </a:xfrm>
          </p:grpSpPr>
          <p:sp>
            <p:nvSpPr>
              <p:cNvPr name="Freeform 24" id="24"/>
              <p:cNvSpPr/>
              <p:nvPr/>
            </p:nvSpPr>
            <p:spPr>
              <a:xfrm>
                <a:off x="19050" y="19050"/>
                <a:ext cx="9158070" cy="2195435"/>
              </a:xfrm>
              <a:custGeom>
                <a:avLst/>
                <a:gdLst/>
                <a:ahLst/>
                <a:cxnLst/>
                <a:rect r="r" b="b" t="t" l="l"/>
                <a:pathLst>
                  <a:path h="2195435" w="9158070">
                    <a:moveTo>
                      <a:pt x="8060155" y="2195435"/>
                    </a:moveTo>
                    <a:lnTo>
                      <a:pt x="1097788" y="2195435"/>
                    </a:lnTo>
                    <a:cubicBezTo>
                      <a:pt x="491490" y="2195435"/>
                      <a:pt x="0" y="1703948"/>
                      <a:pt x="0" y="1097654"/>
                    </a:cubicBezTo>
                    <a:lnTo>
                      <a:pt x="0" y="1097654"/>
                    </a:lnTo>
                    <a:cubicBezTo>
                      <a:pt x="0" y="491487"/>
                      <a:pt x="491490" y="0"/>
                      <a:pt x="1097788" y="0"/>
                    </a:cubicBezTo>
                    <a:lnTo>
                      <a:pt x="8060282" y="0"/>
                    </a:lnTo>
                    <a:cubicBezTo>
                      <a:pt x="8666580" y="0"/>
                      <a:pt x="9158070" y="491487"/>
                      <a:pt x="9158070" y="1097781"/>
                    </a:cubicBezTo>
                    <a:lnTo>
                      <a:pt x="9158070" y="1097781"/>
                    </a:lnTo>
                    <a:cubicBezTo>
                      <a:pt x="9157943" y="1703948"/>
                      <a:pt x="8666453" y="2195435"/>
                      <a:pt x="8060155" y="2195435"/>
                    </a:cubicBezTo>
                    <a:close/>
                  </a:path>
                </a:pathLst>
              </a:custGeom>
              <a:solidFill>
                <a:srgbClr val="3DB6D6"/>
              </a:solidFill>
            </p:spPr>
          </p:sp>
          <p:sp>
            <p:nvSpPr>
              <p:cNvPr name="Freeform 25" id="25"/>
              <p:cNvSpPr/>
              <p:nvPr/>
            </p:nvSpPr>
            <p:spPr>
              <a:xfrm>
                <a:off x="0" y="0"/>
                <a:ext cx="9196043" cy="2233535"/>
              </a:xfrm>
              <a:custGeom>
                <a:avLst/>
                <a:gdLst/>
                <a:ahLst/>
                <a:cxnLst/>
                <a:rect r="r" b="b" t="t" l="l"/>
                <a:pathLst>
                  <a:path h="2233535" w="9196043">
                    <a:moveTo>
                      <a:pt x="8079205" y="2233535"/>
                    </a:moveTo>
                    <a:lnTo>
                      <a:pt x="1116838" y="2233535"/>
                    </a:lnTo>
                    <a:cubicBezTo>
                      <a:pt x="501015" y="2233535"/>
                      <a:pt x="0" y="1732523"/>
                      <a:pt x="0" y="1116831"/>
                    </a:cubicBezTo>
                    <a:cubicBezTo>
                      <a:pt x="0" y="501012"/>
                      <a:pt x="501015" y="0"/>
                      <a:pt x="1116838" y="0"/>
                    </a:cubicBezTo>
                    <a:lnTo>
                      <a:pt x="8079332" y="0"/>
                    </a:lnTo>
                    <a:cubicBezTo>
                      <a:pt x="8695028" y="0"/>
                      <a:pt x="9196043" y="501012"/>
                      <a:pt x="9196043" y="1116831"/>
                    </a:cubicBezTo>
                    <a:cubicBezTo>
                      <a:pt x="9196043" y="1732523"/>
                      <a:pt x="8695028" y="2233535"/>
                      <a:pt x="8079205" y="2233535"/>
                    </a:cubicBezTo>
                    <a:close/>
                    <a:moveTo>
                      <a:pt x="1116838" y="38100"/>
                    </a:moveTo>
                    <a:cubicBezTo>
                      <a:pt x="521970" y="38100"/>
                      <a:pt x="38100" y="521967"/>
                      <a:pt x="38100" y="1116831"/>
                    </a:cubicBezTo>
                    <a:cubicBezTo>
                      <a:pt x="38100" y="1711568"/>
                      <a:pt x="521970" y="2195562"/>
                      <a:pt x="1116838" y="2195562"/>
                    </a:cubicBezTo>
                    <a:lnTo>
                      <a:pt x="8079332" y="2195562"/>
                    </a:lnTo>
                    <a:cubicBezTo>
                      <a:pt x="8674074" y="2195562"/>
                      <a:pt x="9158070" y="1711695"/>
                      <a:pt x="9158070" y="1116831"/>
                    </a:cubicBezTo>
                    <a:cubicBezTo>
                      <a:pt x="9157943" y="521967"/>
                      <a:pt x="8674074" y="38100"/>
                      <a:pt x="8079205" y="38100"/>
                    </a:cubicBezTo>
                    <a:lnTo>
                      <a:pt x="1116838" y="38100"/>
                    </a:lnTo>
                    <a:close/>
                  </a:path>
                </a:pathLst>
              </a:custGeom>
              <a:solidFill>
                <a:srgbClr val="3DB6D6"/>
              </a:solidFill>
            </p:spPr>
          </p:sp>
        </p:grpSp>
        <p:sp>
          <p:nvSpPr>
            <p:cNvPr name="TextBox 26" id="26"/>
            <p:cNvSpPr txBox="true"/>
            <p:nvPr/>
          </p:nvSpPr>
          <p:spPr>
            <a:xfrm rot="0">
              <a:off x="228238" y="327954"/>
              <a:ext cx="3995549" cy="415874"/>
            </a:xfrm>
            <a:prstGeom prst="rect">
              <a:avLst/>
            </a:prstGeom>
          </p:spPr>
          <p:txBody>
            <a:bodyPr anchor="t" rtlCol="false" tIns="0" lIns="0" bIns="0" rIns="0">
              <a:spAutoFit/>
            </a:bodyPr>
            <a:lstStyle/>
            <a:p>
              <a:pPr algn="ctr" marL="0" indent="0" lvl="0">
                <a:lnSpc>
                  <a:spcPts val="2400"/>
                </a:lnSpc>
                <a:spcBef>
                  <a:spcPct val="0"/>
                </a:spcBef>
              </a:pPr>
              <a:r>
                <a:rPr lang="en-US" sz="2000">
                  <a:solidFill>
                    <a:srgbClr val="FFFFFF"/>
                  </a:solidFill>
                  <a:latin typeface="Muli Regular"/>
                </a:rPr>
                <a:t>SkomdaTeam</a:t>
              </a:r>
            </a:p>
          </p:txBody>
        </p:sp>
      </p:grpSp>
      <p:pic>
        <p:nvPicPr>
          <p:cNvPr name="Picture 27" id="27"/>
          <p:cNvPicPr>
            <a:picLocks noChangeAspect="true"/>
          </p:cNvPicPr>
          <p:nvPr/>
        </p:nvPicPr>
        <p:blipFill>
          <a:blip r:embed="rId2"/>
          <a:srcRect l="0" t="0" r="0" b="0"/>
          <a:stretch>
            <a:fillRect/>
          </a:stretch>
        </p:blipFill>
        <p:spPr>
          <a:xfrm flipH="false" flipV="false" rot="0">
            <a:off x="1028700" y="1028700"/>
            <a:ext cx="2106061" cy="621288"/>
          </a:xfrm>
          <a:prstGeom prst="rect">
            <a:avLst/>
          </a:prstGeom>
        </p:spPr>
      </p:pic>
      <p:grpSp>
        <p:nvGrpSpPr>
          <p:cNvPr name="Group 28" id="28"/>
          <p:cNvGrpSpPr/>
          <p:nvPr/>
        </p:nvGrpSpPr>
        <p:grpSpPr>
          <a:xfrm rot="0">
            <a:off x="12606598" y="6578734"/>
            <a:ext cx="1660974" cy="709590"/>
            <a:chOff x="0" y="0"/>
            <a:chExt cx="803966" cy="343465"/>
          </a:xfrm>
        </p:grpSpPr>
        <p:sp>
          <p:nvSpPr>
            <p:cNvPr name="Freeform 29" id="29"/>
            <p:cNvSpPr/>
            <p:nvPr/>
          </p:nvSpPr>
          <p:spPr>
            <a:xfrm>
              <a:off x="0" y="0"/>
              <a:ext cx="803966" cy="343465"/>
            </a:xfrm>
            <a:custGeom>
              <a:avLst/>
              <a:gdLst/>
              <a:ahLst/>
              <a:cxnLst/>
              <a:rect r="r" b="b" t="t" l="l"/>
              <a:pathLst>
                <a:path h="343465" w="803966">
                  <a:moveTo>
                    <a:pt x="0" y="0"/>
                  </a:moveTo>
                  <a:lnTo>
                    <a:pt x="803966" y="0"/>
                  </a:lnTo>
                  <a:lnTo>
                    <a:pt x="803966" y="343465"/>
                  </a:lnTo>
                  <a:lnTo>
                    <a:pt x="0" y="343465"/>
                  </a:lnTo>
                  <a:close/>
                </a:path>
              </a:pathLst>
            </a:custGeom>
            <a:solidFill>
              <a:srgbClr val="B8EAF6"/>
            </a:solidFill>
          </p:spPr>
        </p:sp>
        <p:sp>
          <p:nvSpPr>
            <p:cNvPr name="TextBox 30" id="30"/>
            <p:cNvSpPr txBox="true"/>
            <p:nvPr/>
          </p:nvSpPr>
          <p:spPr>
            <a:xfrm>
              <a:off x="0" y="-28575"/>
              <a:ext cx="812800" cy="841375"/>
            </a:xfrm>
            <a:prstGeom prst="rect">
              <a:avLst/>
            </a:prstGeom>
          </p:spPr>
          <p:txBody>
            <a:bodyPr anchor="ctr" rtlCol="false" tIns="254000" lIns="254000" bIns="254000" rIns="254000"/>
            <a:lstStyle/>
            <a:p>
              <a:pPr algn="ctr">
                <a:lnSpc>
                  <a:spcPts val="2100"/>
                </a:lnSpc>
              </a:pPr>
              <a:r>
                <a:rPr lang="en-US" sz="1500">
                  <a:solidFill>
                    <a:srgbClr val="203850"/>
                  </a:solidFill>
                  <a:latin typeface="Muli Regular"/>
                </a:rPr>
                <a:t>Rentang nilai</a:t>
              </a:r>
            </a:p>
          </p:txBody>
        </p:sp>
      </p:grpSp>
      <p:grpSp>
        <p:nvGrpSpPr>
          <p:cNvPr name="Group 31" id="31"/>
          <p:cNvGrpSpPr/>
          <p:nvPr/>
        </p:nvGrpSpPr>
        <p:grpSpPr>
          <a:xfrm rot="0">
            <a:off x="14709660" y="6578734"/>
            <a:ext cx="1774123" cy="738075"/>
            <a:chOff x="0" y="0"/>
            <a:chExt cx="858734" cy="357253"/>
          </a:xfrm>
        </p:grpSpPr>
        <p:sp>
          <p:nvSpPr>
            <p:cNvPr name="Freeform 32" id="32"/>
            <p:cNvSpPr/>
            <p:nvPr/>
          </p:nvSpPr>
          <p:spPr>
            <a:xfrm>
              <a:off x="0" y="0"/>
              <a:ext cx="858734" cy="357253"/>
            </a:xfrm>
            <a:custGeom>
              <a:avLst/>
              <a:gdLst/>
              <a:ahLst/>
              <a:cxnLst/>
              <a:rect r="r" b="b" t="t" l="l"/>
              <a:pathLst>
                <a:path h="357253" w="858734">
                  <a:moveTo>
                    <a:pt x="0" y="0"/>
                  </a:moveTo>
                  <a:lnTo>
                    <a:pt x="858734" y="0"/>
                  </a:lnTo>
                  <a:lnTo>
                    <a:pt x="858734" y="357253"/>
                  </a:lnTo>
                  <a:lnTo>
                    <a:pt x="0" y="357253"/>
                  </a:lnTo>
                  <a:close/>
                </a:path>
              </a:pathLst>
            </a:custGeom>
            <a:solidFill>
              <a:srgbClr val="EDF1F2"/>
            </a:solidFill>
          </p:spPr>
        </p:sp>
        <p:sp>
          <p:nvSpPr>
            <p:cNvPr name="TextBox 33" id="33"/>
            <p:cNvSpPr txBox="true"/>
            <p:nvPr/>
          </p:nvSpPr>
          <p:spPr>
            <a:xfrm>
              <a:off x="0" y="-28575"/>
              <a:ext cx="812800" cy="841375"/>
            </a:xfrm>
            <a:prstGeom prst="rect">
              <a:avLst/>
            </a:prstGeom>
          </p:spPr>
          <p:txBody>
            <a:bodyPr anchor="ctr" rtlCol="false" tIns="254000" lIns="254000" bIns="254000" rIns="254000"/>
            <a:lstStyle/>
            <a:p>
              <a:pPr algn="ctr">
                <a:lnSpc>
                  <a:spcPts val="2100"/>
                </a:lnSpc>
              </a:pPr>
              <a:r>
                <a:rPr lang="en-US" sz="1500">
                  <a:solidFill>
                    <a:srgbClr val="203850"/>
                  </a:solidFill>
                  <a:latin typeface="Muli Regular Bold"/>
                </a:rPr>
                <a:t>Batasan</a:t>
              </a:r>
            </a:p>
          </p:txBody>
        </p:sp>
      </p:grpSp>
      <p:grpSp>
        <p:nvGrpSpPr>
          <p:cNvPr name="Group 34" id="34"/>
          <p:cNvGrpSpPr/>
          <p:nvPr/>
        </p:nvGrpSpPr>
        <p:grpSpPr>
          <a:xfrm rot="0">
            <a:off x="10352813" y="8029661"/>
            <a:ext cx="1791430" cy="946876"/>
            <a:chOff x="0" y="0"/>
            <a:chExt cx="867111" cy="458319"/>
          </a:xfrm>
        </p:grpSpPr>
        <p:sp>
          <p:nvSpPr>
            <p:cNvPr name="Freeform 35" id="35"/>
            <p:cNvSpPr/>
            <p:nvPr/>
          </p:nvSpPr>
          <p:spPr>
            <a:xfrm>
              <a:off x="0" y="0"/>
              <a:ext cx="867111" cy="458319"/>
            </a:xfrm>
            <a:custGeom>
              <a:avLst/>
              <a:gdLst/>
              <a:ahLst/>
              <a:cxnLst/>
              <a:rect r="r" b="b" t="t" l="l"/>
              <a:pathLst>
                <a:path h="458319" w="867111">
                  <a:moveTo>
                    <a:pt x="0" y="0"/>
                  </a:moveTo>
                  <a:lnTo>
                    <a:pt x="867111" y="0"/>
                  </a:lnTo>
                  <a:lnTo>
                    <a:pt x="867111" y="458319"/>
                  </a:lnTo>
                  <a:lnTo>
                    <a:pt x="0" y="458319"/>
                  </a:lnTo>
                  <a:close/>
                </a:path>
              </a:pathLst>
            </a:custGeom>
            <a:solidFill>
              <a:srgbClr val="203850"/>
            </a:solidFill>
          </p:spPr>
        </p:sp>
        <p:sp>
          <p:nvSpPr>
            <p:cNvPr name="TextBox 36" id="36"/>
            <p:cNvSpPr txBox="true"/>
            <p:nvPr/>
          </p:nvSpPr>
          <p:spPr>
            <a:xfrm>
              <a:off x="0" y="-28575"/>
              <a:ext cx="812800" cy="841375"/>
            </a:xfrm>
            <a:prstGeom prst="rect">
              <a:avLst/>
            </a:prstGeom>
          </p:spPr>
          <p:txBody>
            <a:bodyPr anchor="ctr" rtlCol="false" tIns="254000" lIns="254000" bIns="254000" rIns="254000"/>
            <a:lstStyle/>
            <a:p>
              <a:pPr algn="ctr">
                <a:lnSpc>
                  <a:spcPts val="2100"/>
                </a:lnSpc>
              </a:pPr>
              <a:r>
                <a:rPr lang="en-US" sz="1500">
                  <a:solidFill>
                    <a:srgbClr val="FFFFFF"/>
                  </a:solidFill>
                  <a:latin typeface="Muli Regular Bold"/>
                </a:rPr>
                <a:t>Feature Selection</a:t>
              </a:r>
            </a:p>
          </p:txBody>
        </p:sp>
      </p:grpSp>
      <p:grpSp>
        <p:nvGrpSpPr>
          <p:cNvPr name="Group 37" id="37"/>
          <p:cNvGrpSpPr/>
          <p:nvPr/>
        </p:nvGrpSpPr>
        <p:grpSpPr>
          <a:xfrm rot="0">
            <a:off x="12606598" y="8174059"/>
            <a:ext cx="1660974" cy="709590"/>
            <a:chOff x="0" y="0"/>
            <a:chExt cx="803966" cy="343465"/>
          </a:xfrm>
        </p:grpSpPr>
        <p:sp>
          <p:nvSpPr>
            <p:cNvPr name="Freeform 38" id="38"/>
            <p:cNvSpPr/>
            <p:nvPr/>
          </p:nvSpPr>
          <p:spPr>
            <a:xfrm>
              <a:off x="0" y="0"/>
              <a:ext cx="803966" cy="343465"/>
            </a:xfrm>
            <a:custGeom>
              <a:avLst/>
              <a:gdLst/>
              <a:ahLst/>
              <a:cxnLst/>
              <a:rect r="r" b="b" t="t" l="l"/>
              <a:pathLst>
                <a:path h="343465" w="803966">
                  <a:moveTo>
                    <a:pt x="0" y="0"/>
                  </a:moveTo>
                  <a:lnTo>
                    <a:pt x="803966" y="0"/>
                  </a:lnTo>
                  <a:lnTo>
                    <a:pt x="803966" y="343465"/>
                  </a:lnTo>
                  <a:lnTo>
                    <a:pt x="0" y="343465"/>
                  </a:lnTo>
                  <a:close/>
                </a:path>
              </a:pathLst>
            </a:custGeom>
            <a:solidFill>
              <a:srgbClr val="B8EAF6"/>
            </a:solidFill>
          </p:spPr>
        </p:sp>
        <p:sp>
          <p:nvSpPr>
            <p:cNvPr name="TextBox 39" id="39"/>
            <p:cNvSpPr txBox="true"/>
            <p:nvPr/>
          </p:nvSpPr>
          <p:spPr>
            <a:xfrm>
              <a:off x="0" y="-28575"/>
              <a:ext cx="812800" cy="841375"/>
            </a:xfrm>
            <a:prstGeom prst="rect">
              <a:avLst/>
            </a:prstGeom>
          </p:spPr>
          <p:txBody>
            <a:bodyPr anchor="ctr" rtlCol="false" tIns="254000" lIns="254000" bIns="254000" rIns="254000"/>
            <a:lstStyle/>
            <a:p>
              <a:pPr algn="ctr">
                <a:lnSpc>
                  <a:spcPts val="2100"/>
                </a:lnSpc>
              </a:pPr>
              <a:r>
                <a:rPr lang="en-US" sz="1500">
                  <a:solidFill>
                    <a:srgbClr val="203850"/>
                  </a:solidFill>
                  <a:latin typeface="Muli Regular Bold"/>
                </a:rPr>
                <a:t>Nilai koef</a:t>
              </a:r>
            </a:p>
          </p:txBody>
        </p:sp>
      </p:grpSp>
      <p:grpSp>
        <p:nvGrpSpPr>
          <p:cNvPr name="Group 40" id="40"/>
          <p:cNvGrpSpPr/>
          <p:nvPr/>
        </p:nvGrpSpPr>
        <p:grpSpPr>
          <a:xfrm rot="0">
            <a:off x="14709660" y="8174059"/>
            <a:ext cx="1774123" cy="738075"/>
            <a:chOff x="0" y="0"/>
            <a:chExt cx="858734" cy="357253"/>
          </a:xfrm>
        </p:grpSpPr>
        <p:sp>
          <p:nvSpPr>
            <p:cNvPr name="Freeform 41" id="41"/>
            <p:cNvSpPr/>
            <p:nvPr/>
          </p:nvSpPr>
          <p:spPr>
            <a:xfrm>
              <a:off x="0" y="0"/>
              <a:ext cx="858734" cy="357253"/>
            </a:xfrm>
            <a:custGeom>
              <a:avLst/>
              <a:gdLst/>
              <a:ahLst/>
              <a:cxnLst/>
              <a:rect r="r" b="b" t="t" l="l"/>
              <a:pathLst>
                <a:path h="357253" w="858734">
                  <a:moveTo>
                    <a:pt x="0" y="0"/>
                  </a:moveTo>
                  <a:lnTo>
                    <a:pt x="858734" y="0"/>
                  </a:lnTo>
                  <a:lnTo>
                    <a:pt x="858734" y="357253"/>
                  </a:lnTo>
                  <a:lnTo>
                    <a:pt x="0" y="357253"/>
                  </a:lnTo>
                  <a:close/>
                </a:path>
              </a:pathLst>
            </a:custGeom>
            <a:solidFill>
              <a:srgbClr val="EDF1F2"/>
            </a:solidFill>
          </p:spPr>
        </p:sp>
        <p:sp>
          <p:nvSpPr>
            <p:cNvPr name="TextBox 42" id="42"/>
            <p:cNvSpPr txBox="true"/>
            <p:nvPr/>
          </p:nvSpPr>
          <p:spPr>
            <a:xfrm>
              <a:off x="0" y="-28575"/>
              <a:ext cx="812800" cy="841375"/>
            </a:xfrm>
            <a:prstGeom prst="rect">
              <a:avLst/>
            </a:prstGeom>
          </p:spPr>
          <p:txBody>
            <a:bodyPr anchor="ctr" rtlCol="false" tIns="254000" lIns="254000" bIns="254000" rIns="254000"/>
            <a:lstStyle/>
            <a:p>
              <a:pPr algn="ctr">
                <a:lnSpc>
                  <a:spcPts val="2100"/>
                </a:lnSpc>
              </a:pPr>
              <a:r>
                <a:rPr lang="en-US" sz="1500">
                  <a:solidFill>
                    <a:srgbClr val="203850"/>
                  </a:solidFill>
                  <a:latin typeface="Muli Regular Bold"/>
                </a:rPr>
                <a:t>Drop variable</a:t>
              </a:r>
            </a:p>
          </p:txBody>
        </p:sp>
      </p:grpSp>
      <p:sp>
        <p:nvSpPr>
          <p:cNvPr name="TextBox 43" id="43"/>
          <p:cNvSpPr txBox="true"/>
          <p:nvPr/>
        </p:nvSpPr>
        <p:spPr>
          <a:xfrm rot="0">
            <a:off x="2081731" y="4334697"/>
            <a:ext cx="6532185" cy="1774000"/>
          </a:xfrm>
          <a:prstGeom prst="rect">
            <a:avLst/>
          </a:prstGeom>
        </p:spPr>
        <p:txBody>
          <a:bodyPr anchor="t" rtlCol="false" tIns="0" lIns="0" bIns="0" rIns="0">
            <a:spAutoFit/>
          </a:bodyPr>
          <a:lstStyle/>
          <a:p>
            <a:pPr>
              <a:lnSpc>
                <a:spcPts val="7005"/>
              </a:lnSpc>
            </a:pPr>
            <a:r>
              <a:rPr lang="en-US" sz="5838" spc="-116">
                <a:solidFill>
                  <a:srgbClr val="3DB6D6"/>
                </a:solidFill>
                <a:latin typeface="Muli Bold"/>
              </a:rPr>
              <a:t>Data Preprocessing</a:t>
            </a:r>
          </a:p>
        </p:txBody>
      </p:sp>
      <p:sp>
        <p:nvSpPr>
          <p:cNvPr name="AutoShape 44" id="44"/>
          <p:cNvSpPr/>
          <p:nvPr/>
        </p:nvSpPr>
        <p:spPr>
          <a:xfrm rot="-108242">
            <a:off x="12146524" y="3011677"/>
            <a:ext cx="460188" cy="0"/>
          </a:xfrm>
          <a:prstGeom prst="line">
            <a:avLst/>
          </a:prstGeom>
          <a:ln cap="rnd" w="28575">
            <a:solidFill>
              <a:srgbClr val="203850"/>
            </a:solidFill>
            <a:prstDash val="solid"/>
            <a:headEnd type="none" len="sm" w="sm"/>
            <a:tailEnd type="triangle" len="med" w="lg"/>
          </a:ln>
        </p:spPr>
      </p:sp>
      <p:sp>
        <p:nvSpPr>
          <p:cNvPr name="AutoShape 45" id="45"/>
          <p:cNvSpPr/>
          <p:nvPr/>
        </p:nvSpPr>
        <p:spPr>
          <a:xfrm rot="-108242">
            <a:off x="12144579" y="6955008"/>
            <a:ext cx="460188" cy="0"/>
          </a:xfrm>
          <a:prstGeom prst="line">
            <a:avLst/>
          </a:prstGeom>
          <a:ln cap="rnd" w="28575">
            <a:solidFill>
              <a:srgbClr val="203850"/>
            </a:solidFill>
            <a:prstDash val="solid"/>
            <a:headEnd type="none" len="sm" w="sm"/>
            <a:tailEnd type="triangle" len="med" w="lg"/>
          </a:ln>
        </p:spPr>
      </p:sp>
      <p:sp>
        <p:nvSpPr>
          <p:cNvPr name="AutoShape 46" id="46"/>
          <p:cNvSpPr/>
          <p:nvPr/>
        </p:nvSpPr>
        <p:spPr>
          <a:xfrm rot="-108242">
            <a:off x="12146524" y="8488812"/>
            <a:ext cx="460188" cy="0"/>
          </a:xfrm>
          <a:prstGeom prst="line">
            <a:avLst/>
          </a:prstGeom>
          <a:ln cap="rnd" w="28575">
            <a:solidFill>
              <a:srgbClr val="203850"/>
            </a:solidFill>
            <a:prstDash val="solid"/>
            <a:headEnd type="none" len="sm" w="sm"/>
            <a:tailEnd type="triangle" len="med" w="lg"/>
          </a:ln>
        </p:spPr>
      </p:sp>
      <p:sp>
        <p:nvSpPr>
          <p:cNvPr name="AutoShape 47" id="47"/>
          <p:cNvSpPr/>
          <p:nvPr/>
        </p:nvSpPr>
        <p:spPr>
          <a:xfrm rot="-108242">
            <a:off x="12144579" y="4083251"/>
            <a:ext cx="460188" cy="0"/>
          </a:xfrm>
          <a:prstGeom prst="line">
            <a:avLst/>
          </a:prstGeom>
          <a:ln cap="rnd" w="28575">
            <a:solidFill>
              <a:srgbClr val="203850"/>
            </a:solidFill>
            <a:prstDash val="solid"/>
            <a:headEnd type="none" len="sm" w="sm"/>
            <a:tailEnd type="triangle" len="med" w="lg"/>
          </a:ln>
        </p:spPr>
      </p:sp>
      <p:sp>
        <p:nvSpPr>
          <p:cNvPr name="AutoShape 48" id="48"/>
          <p:cNvSpPr/>
          <p:nvPr/>
        </p:nvSpPr>
        <p:spPr>
          <a:xfrm rot="-108242">
            <a:off x="14249136" y="3054726"/>
            <a:ext cx="460188" cy="0"/>
          </a:xfrm>
          <a:prstGeom prst="line">
            <a:avLst/>
          </a:prstGeom>
          <a:ln cap="rnd" w="28575">
            <a:solidFill>
              <a:srgbClr val="203850"/>
            </a:solidFill>
            <a:prstDash val="solid"/>
            <a:headEnd type="none" len="sm" w="sm"/>
            <a:tailEnd type="triangle" len="med" w="lg"/>
          </a:ln>
        </p:spPr>
      </p:sp>
      <p:sp>
        <p:nvSpPr>
          <p:cNvPr name="AutoShape 49" id="49"/>
          <p:cNvSpPr/>
          <p:nvPr/>
        </p:nvSpPr>
        <p:spPr>
          <a:xfrm rot="-108242">
            <a:off x="14267908" y="4040203"/>
            <a:ext cx="460188" cy="0"/>
          </a:xfrm>
          <a:prstGeom prst="line">
            <a:avLst/>
          </a:prstGeom>
          <a:ln cap="rnd" w="28575">
            <a:solidFill>
              <a:srgbClr val="203850"/>
            </a:solidFill>
            <a:prstDash val="solid"/>
            <a:headEnd type="none" len="sm" w="sm"/>
            <a:tailEnd type="triangle" len="med" w="lg"/>
          </a:ln>
        </p:spPr>
      </p:sp>
      <p:sp>
        <p:nvSpPr>
          <p:cNvPr name="AutoShape 50" id="50"/>
          <p:cNvSpPr/>
          <p:nvPr/>
        </p:nvSpPr>
        <p:spPr>
          <a:xfrm rot="-108242">
            <a:off x="14267908" y="6928542"/>
            <a:ext cx="460188" cy="0"/>
          </a:xfrm>
          <a:prstGeom prst="line">
            <a:avLst/>
          </a:prstGeom>
          <a:ln cap="rnd" w="28575">
            <a:solidFill>
              <a:srgbClr val="203850"/>
            </a:solidFill>
            <a:prstDash val="solid"/>
            <a:headEnd type="none" len="sm" w="sm"/>
            <a:tailEnd type="triangle" len="med" w="lg"/>
          </a:ln>
        </p:spPr>
      </p:sp>
      <p:sp>
        <p:nvSpPr>
          <p:cNvPr name="AutoShape 51" id="51"/>
          <p:cNvSpPr/>
          <p:nvPr/>
        </p:nvSpPr>
        <p:spPr>
          <a:xfrm rot="-108242">
            <a:off x="14267908" y="8548314"/>
            <a:ext cx="460188" cy="0"/>
          </a:xfrm>
          <a:prstGeom prst="line">
            <a:avLst/>
          </a:prstGeom>
          <a:ln cap="rnd" w="28575">
            <a:solidFill>
              <a:srgbClr val="203850"/>
            </a:solidFill>
            <a:prstDash val="solid"/>
            <a:headEnd type="none" len="sm" w="sm"/>
            <a:tailEnd type="triangle" len="med" w="lg"/>
          </a:ln>
        </p:spPr>
      </p:sp>
      <p:sp>
        <p:nvSpPr>
          <p:cNvPr name="AutoShape 52" id="52"/>
          <p:cNvSpPr/>
          <p:nvPr/>
        </p:nvSpPr>
        <p:spPr>
          <a:xfrm rot="-5400000">
            <a:off x="11596205" y="3540136"/>
            <a:ext cx="1099965" cy="0"/>
          </a:xfrm>
          <a:prstGeom prst="line">
            <a:avLst/>
          </a:prstGeom>
          <a:ln cap="flat" w="28575">
            <a:solidFill>
              <a:srgbClr val="203850"/>
            </a:solidFill>
            <a:prstDash val="solid"/>
            <a:headEnd type="none" len="sm" w="sm"/>
            <a:tailEnd type="none" len="sm" w="sm"/>
          </a:ln>
        </p:spPr>
      </p:sp>
      <p:grpSp>
        <p:nvGrpSpPr>
          <p:cNvPr name="Group 53" id="53"/>
          <p:cNvGrpSpPr/>
          <p:nvPr/>
        </p:nvGrpSpPr>
        <p:grpSpPr>
          <a:xfrm rot="0">
            <a:off x="10352813" y="5164025"/>
            <a:ext cx="1791430" cy="709590"/>
            <a:chOff x="0" y="0"/>
            <a:chExt cx="867111" cy="343465"/>
          </a:xfrm>
        </p:grpSpPr>
        <p:sp>
          <p:nvSpPr>
            <p:cNvPr name="Freeform 54" id="54"/>
            <p:cNvSpPr/>
            <p:nvPr/>
          </p:nvSpPr>
          <p:spPr>
            <a:xfrm>
              <a:off x="0" y="0"/>
              <a:ext cx="867111" cy="343465"/>
            </a:xfrm>
            <a:custGeom>
              <a:avLst/>
              <a:gdLst/>
              <a:ahLst/>
              <a:cxnLst/>
              <a:rect r="r" b="b" t="t" l="l"/>
              <a:pathLst>
                <a:path h="343465" w="867111">
                  <a:moveTo>
                    <a:pt x="0" y="0"/>
                  </a:moveTo>
                  <a:lnTo>
                    <a:pt x="867111" y="0"/>
                  </a:lnTo>
                  <a:lnTo>
                    <a:pt x="867111" y="343465"/>
                  </a:lnTo>
                  <a:lnTo>
                    <a:pt x="0" y="343465"/>
                  </a:lnTo>
                  <a:close/>
                </a:path>
              </a:pathLst>
            </a:custGeom>
            <a:solidFill>
              <a:srgbClr val="203850"/>
            </a:solidFill>
          </p:spPr>
        </p:sp>
        <p:sp>
          <p:nvSpPr>
            <p:cNvPr name="TextBox 55" id="55"/>
            <p:cNvSpPr txBox="true"/>
            <p:nvPr/>
          </p:nvSpPr>
          <p:spPr>
            <a:xfrm>
              <a:off x="0" y="-28575"/>
              <a:ext cx="812800" cy="841375"/>
            </a:xfrm>
            <a:prstGeom prst="rect">
              <a:avLst/>
            </a:prstGeom>
          </p:spPr>
          <p:txBody>
            <a:bodyPr anchor="ctr" rtlCol="false" tIns="254000" lIns="254000" bIns="254000" rIns="254000"/>
            <a:lstStyle/>
            <a:p>
              <a:pPr algn="ctr">
                <a:lnSpc>
                  <a:spcPts val="2100"/>
                </a:lnSpc>
              </a:pPr>
              <a:r>
                <a:rPr lang="en-US" sz="1500">
                  <a:solidFill>
                    <a:srgbClr val="FFFFFF"/>
                  </a:solidFill>
                  <a:latin typeface="Muli Regular Bold"/>
                </a:rPr>
                <a:t>Encoding</a:t>
              </a:r>
            </a:p>
          </p:txBody>
        </p:sp>
      </p:grpSp>
      <p:grpSp>
        <p:nvGrpSpPr>
          <p:cNvPr name="Group 56" id="56"/>
          <p:cNvGrpSpPr/>
          <p:nvPr/>
        </p:nvGrpSpPr>
        <p:grpSpPr>
          <a:xfrm rot="0">
            <a:off x="12606598" y="5164025"/>
            <a:ext cx="1660974" cy="709590"/>
            <a:chOff x="0" y="0"/>
            <a:chExt cx="803966" cy="343465"/>
          </a:xfrm>
        </p:grpSpPr>
        <p:sp>
          <p:nvSpPr>
            <p:cNvPr name="Freeform 57" id="57"/>
            <p:cNvSpPr/>
            <p:nvPr/>
          </p:nvSpPr>
          <p:spPr>
            <a:xfrm>
              <a:off x="0" y="0"/>
              <a:ext cx="803966" cy="343465"/>
            </a:xfrm>
            <a:custGeom>
              <a:avLst/>
              <a:gdLst/>
              <a:ahLst/>
              <a:cxnLst/>
              <a:rect r="r" b="b" t="t" l="l"/>
              <a:pathLst>
                <a:path h="343465" w="803966">
                  <a:moveTo>
                    <a:pt x="0" y="0"/>
                  </a:moveTo>
                  <a:lnTo>
                    <a:pt x="803966" y="0"/>
                  </a:lnTo>
                  <a:lnTo>
                    <a:pt x="803966" y="343465"/>
                  </a:lnTo>
                  <a:lnTo>
                    <a:pt x="0" y="343465"/>
                  </a:lnTo>
                  <a:close/>
                </a:path>
              </a:pathLst>
            </a:custGeom>
            <a:solidFill>
              <a:srgbClr val="B8EAF6"/>
            </a:solidFill>
          </p:spPr>
        </p:sp>
        <p:sp>
          <p:nvSpPr>
            <p:cNvPr name="TextBox 58" id="58"/>
            <p:cNvSpPr txBox="true"/>
            <p:nvPr/>
          </p:nvSpPr>
          <p:spPr>
            <a:xfrm>
              <a:off x="0" y="-28575"/>
              <a:ext cx="812800" cy="841375"/>
            </a:xfrm>
            <a:prstGeom prst="rect">
              <a:avLst/>
            </a:prstGeom>
          </p:spPr>
          <p:txBody>
            <a:bodyPr anchor="ctr" rtlCol="false" tIns="254000" lIns="254000" bIns="254000" rIns="254000"/>
            <a:lstStyle/>
            <a:p>
              <a:pPr algn="ctr">
                <a:lnSpc>
                  <a:spcPts val="2100"/>
                </a:lnSpc>
              </a:pPr>
              <a:r>
                <a:rPr lang="en-US" sz="1500">
                  <a:solidFill>
                    <a:srgbClr val="203850"/>
                  </a:solidFill>
                  <a:latin typeface="Muli Regular Bold"/>
                </a:rPr>
                <a:t>Categorical</a:t>
              </a:r>
            </a:p>
          </p:txBody>
        </p:sp>
      </p:grpSp>
      <p:grpSp>
        <p:nvGrpSpPr>
          <p:cNvPr name="Group 59" id="59"/>
          <p:cNvGrpSpPr/>
          <p:nvPr/>
        </p:nvGrpSpPr>
        <p:grpSpPr>
          <a:xfrm rot="0">
            <a:off x="14709660" y="5164025"/>
            <a:ext cx="1774123" cy="738075"/>
            <a:chOff x="0" y="0"/>
            <a:chExt cx="858734" cy="357253"/>
          </a:xfrm>
        </p:grpSpPr>
        <p:sp>
          <p:nvSpPr>
            <p:cNvPr name="Freeform 60" id="60"/>
            <p:cNvSpPr/>
            <p:nvPr/>
          </p:nvSpPr>
          <p:spPr>
            <a:xfrm>
              <a:off x="0" y="0"/>
              <a:ext cx="858734" cy="357253"/>
            </a:xfrm>
            <a:custGeom>
              <a:avLst/>
              <a:gdLst/>
              <a:ahLst/>
              <a:cxnLst/>
              <a:rect r="r" b="b" t="t" l="l"/>
              <a:pathLst>
                <a:path h="357253" w="858734">
                  <a:moveTo>
                    <a:pt x="0" y="0"/>
                  </a:moveTo>
                  <a:lnTo>
                    <a:pt x="858734" y="0"/>
                  </a:lnTo>
                  <a:lnTo>
                    <a:pt x="858734" y="357253"/>
                  </a:lnTo>
                  <a:lnTo>
                    <a:pt x="0" y="357253"/>
                  </a:lnTo>
                  <a:close/>
                </a:path>
              </a:pathLst>
            </a:custGeom>
            <a:solidFill>
              <a:srgbClr val="EDF1F2"/>
            </a:solidFill>
          </p:spPr>
        </p:sp>
        <p:sp>
          <p:nvSpPr>
            <p:cNvPr name="TextBox 61" id="61"/>
            <p:cNvSpPr txBox="true"/>
            <p:nvPr/>
          </p:nvSpPr>
          <p:spPr>
            <a:xfrm>
              <a:off x="0" y="-28575"/>
              <a:ext cx="812800" cy="841375"/>
            </a:xfrm>
            <a:prstGeom prst="rect">
              <a:avLst/>
            </a:prstGeom>
          </p:spPr>
          <p:txBody>
            <a:bodyPr anchor="ctr" rtlCol="false" tIns="254000" lIns="254000" bIns="254000" rIns="254000"/>
            <a:lstStyle/>
            <a:p>
              <a:pPr algn="ctr">
                <a:lnSpc>
                  <a:spcPts val="2100"/>
                </a:lnSpc>
              </a:pPr>
              <a:r>
                <a:rPr lang="en-US" sz="1500">
                  <a:solidFill>
                    <a:srgbClr val="203850"/>
                  </a:solidFill>
                  <a:latin typeface="Muli Regular Bold"/>
                </a:rPr>
                <a:t>LabelEnncoder</a:t>
              </a:r>
            </a:p>
          </p:txBody>
        </p:sp>
      </p:grpSp>
      <p:sp>
        <p:nvSpPr>
          <p:cNvPr name="AutoShape 62" id="62"/>
          <p:cNvSpPr/>
          <p:nvPr/>
        </p:nvSpPr>
        <p:spPr>
          <a:xfrm rot="-108242">
            <a:off x="12146524" y="5483009"/>
            <a:ext cx="460188" cy="0"/>
          </a:xfrm>
          <a:prstGeom prst="line">
            <a:avLst/>
          </a:prstGeom>
          <a:ln cap="rnd" w="28575">
            <a:solidFill>
              <a:srgbClr val="203850"/>
            </a:solidFill>
            <a:prstDash val="solid"/>
            <a:headEnd type="none" len="sm" w="sm"/>
            <a:tailEnd type="triangle" len="med" w="lg"/>
          </a:ln>
        </p:spPr>
      </p:sp>
      <p:sp>
        <p:nvSpPr>
          <p:cNvPr name="AutoShape 63" id="63"/>
          <p:cNvSpPr/>
          <p:nvPr/>
        </p:nvSpPr>
        <p:spPr>
          <a:xfrm rot="-108242">
            <a:off x="14267908" y="5526057"/>
            <a:ext cx="460188" cy="0"/>
          </a:xfrm>
          <a:prstGeom prst="line">
            <a:avLst/>
          </a:prstGeom>
          <a:ln cap="rnd" w="28575">
            <a:solidFill>
              <a:srgbClr val="203850"/>
            </a:solidFill>
            <a:prstDash val="solid"/>
            <a:headEnd type="none" len="sm" w="sm"/>
            <a:tailEnd type="triangle" len="med" w="lg"/>
          </a:ln>
        </p:spPr>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1028700" y="1028700"/>
            <a:ext cx="2106061" cy="621288"/>
          </a:xfrm>
          <a:prstGeom prst="rect">
            <a:avLst/>
          </a:prstGeom>
        </p:spPr>
      </p:pic>
      <p:grpSp>
        <p:nvGrpSpPr>
          <p:cNvPr name="Group 3" id="3"/>
          <p:cNvGrpSpPr>
            <a:grpSpLocks noChangeAspect="true"/>
          </p:cNvGrpSpPr>
          <p:nvPr/>
        </p:nvGrpSpPr>
        <p:grpSpPr>
          <a:xfrm rot="-10800000">
            <a:off x="11174861" y="-8399340"/>
            <a:ext cx="11774709" cy="10962254"/>
            <a:chOff x="0" y="0"/>
            <a:chExt cx="6350000" cy="5911850"/>
          </a:xfrm>
        </p:grpSpPr>
        <p:sp>
          <p:nvSpPr>
            <p:cNvPr name="Freeform 4" id="4"/>
            <p:cNvSpPr/>
            <p:nvPr/>
          </p:nvSpPr>
          <p:spPr>
            <a:xfrm>
              <a:off x="-68580" y="0"/>
              <a:ext cx="6417310" cy="5911850"/>
            </a:xfrm>
            <a:custGeom>
              <a:avLst/>
              <a:gdLst/>
              <a:ahLst/>
              <a:cxnLst/>
              <a:rect r="r" b="b" t="t" l="l"/>
              <a:pathLst>
                <a:path h="5911850" w="6417310">
                  <a:moveTo>
                    <a:pt x="1215390" y="402590"/>
                  </a:moveTo>
                  <a:lnTo>
                    <a:pt x="177800" y="2192020"/>
                  </a:lnTo>
                  <a:cubicBezTo>
                    <a:pt x="0" y="2498090"/>
                    <a:pt x="43180" y="2884170"/>
                    <a:pt x="283210" y="3144520"/>
                  </a:cubicBezTo>
                  <a:lnTo>
                    <a:pt x="2594610" y="5651500"/>
                  </a:lnTo>
                  <a:cubicBezTo>
                    <a:pt x="2747010" y="5817870"/>
                    <a:pt x="2962910" y="5911850"/>
                    <a:pt x="3187700" y="5911850"/>
                  </a:cubicBezTo>
                  <a:lnTo>
                    <a:pt x="5609590" y="5911850"/>
                  </a:lnTo>
                  <a:cubicBezTo>
                    <a:pt x="6055360" y="5911850"/>
                    <a:pt x="6417310" y="5549900"/>
                    <a:pt x="6417310" y="5104130"/>
                  </a:cubicBezTo>
                  <a:lnTo>
                    <a:pt x="6417310" y="1891030"/>
                  </a:lnTo>
                  <a:cubicBezTo>
                    <a:pt x="6417310" y="1724660"/>
                    <a:pt x="6366510" y="1562100"/>
                    <a:pt x="6269990" y="1426210"/>
                  </a:cubicBezTo>
                  <a:lnTo>
                    <a:pt x="5507990" y="342900"/>
                  </a:lnTo>
                  <a:cubicBezTo>
                    <a:pt x="5356860" y="128270"/>
                    <a:pt x="5110480" y="0"/>
                    <a:pt x="4847590" y="0"/>
                  </a:cubicBezTo>
                  <a:lnTo>
                    <a:pt x="1913890" y="0"/>
                  </a:lnTo>
                  <a:cubicBezTo>
                    <a:pt x="1625600" y="0"/>
                    <a:pt x="1358900" y="153670"/>
                    <a:pt x="1215390" y="402590"/>
                  </a:cubicBezTo>
                  <a:close/>
                </a:path>
              </a:pathLst>
            </a:custGeom>
            <a:solidFill>
              <a:srgbClr val="FFFFFF">
                <a:alpha val="60000"/>
              </a:srgbClr>
            </a:solidFill>
            <a:ln w="12700">
              <a:solidFill>
                <a:srgbClr val="000000"/>
              </a:solidFill>
            </a:ln>
          </p:spPr>
        </p:sp>
      </p:grpSp>
      <p:grpSp>
        <p:nvGrpSpPr>
          <p:cNvPr name="Group 5" id="5"/>
          <p:cNvGrpSpPr/>
          <p:nvPr/>
        </p:nvGrpSpPr>
        <p:grpSpPr>
          <a:xfrm rot="0">
            <a:off x="13903900" y="732660"/>
            <a:ext cx="3339019" cy="810981"/>
            <a:chOff x="0" y="0"/>
            <a:chExt cx="4452025" cy="1081308"/>
          </a:xfrm>
        </p:grpSpPr>
        <p:grpSp>
          <p:nvGrpSpPr>
            <p:cNvPr name="Group 6" id="6"/>
            <p:cNvGrpSpPr/>
            <p:nvPr/>
          </p:nvGrpSpPr>
          <p:grpSpPr>
            <a:xfrm rot="0">
              <a:off x="0" y="0"/>
              <a:ext cx="4452025" cy="1081308"/>
              <a:chOff x="0" y="0"/>
              <a:chExt cx="9196043" cy="2233535"/>
            </a:xfrm>
          </p:grpSpPr>
          <p:sp>
            <p:nvSpPr>
              <p:cNvPr name="Freeform 7" id="7"/>
              <p:cNvSpPr/>
              <p:nvPr/>
            </p:nvSpPr>
            <p:spPr>
              <a:xfrm>
                <a:off x="19050" y="19050"/>
                <a:ext cx="9158070" cy="2195435"/>
              </a:xfrm>
              <a:custGeom>
                <a:avLst/>
                <a:gdLst/>
                <a:ahLst/>
                <a:cxnLst/>
                <a:rect r="r" b="b" t="t" l="l"/>
                <a:pathLst>
                  <a:path h="2195435" w="9158070">
                    <a:moveTo>
                      <a:pt x="8060155" y="2195435"/>
                    </a:moveTo>
                    <a:lnTo>
                      <a:pt x="1097788" y="2195435"/>
                    </a:lnTo>
                    <a:cubicBezTo>
                      <a:pt x="491490" y="2195435"/>
                      <a:pt x="0" y="1703948"/>
                      <a:pt x="0" y="1097654"/>
                    </a:cubicBezTo>
                    <a:lnTo>
                      <a:pt x="0" y="1097654"/>
                    </a:lnTo>
                    <a:cubicBezTo>
                      <a:pt x="0" y="491487"/>
                      <a:pt x="491490" y="0"/>
                      <a:pt x="1097788" y="0"/>
                    </a:cubicBezTo>
                    <a:lnTo>
                      <a:pt x="8060282" y="0"/>
                    </a:lnTo>
                    <a:cubicBezTo>
                      <a:pt x="8666580" y="0"/>
                      <a:pt x="9158070" y="491487"/>
                      <a:pt x="9158070" y="1097781"/>
                    </a:cubicBezTo>
                    <a:lnTo>
                      <a:pt x="9158070" y="1097781"/>
                    </a:lnTo>
                    <a:cubicBezTo>
                      <a:pt x="9157943" y="1703948"/>
                      <a:pt x="8666453" y="2195435"/>
                      <a:pt x="8060155" y="2195435"/>
                    </a:cubicBezTo>
                    <a:close/>
                  </a:path>
                </a:pathLst>
              </a:custGeom>
              <a:solidFill>
                <a:srgbClr val="3DB6D6"/>
              </a:solidFill>
            </p:spPr>
          </p:sp>
          <p:sp>
            <p:nvSpPr>
              <p:cNvPr name="Freeform 8" id="8"/>
              <p:cNvSpPr/>
              <p:nvPr/>
            </p:nvSpPr>
            <p:spPr>
              <a:xfrm>
                <a:off x="0" y="0"/>
                <a:ext cx="9196043" cy="2233535"/>
              </a:xfrm>
              <a:custGeom>
                <a:avLst/>
                <a:gdLst/>
                <a:ahLst/>
                <a:cxnLst/>
                <a:rect r="r" b="b" t="t" l="l"/>
                <a:pathLst>
                  <a:path h="2233535" w="9196043">
                    <a:moveTo>
                      <a:pt x="8079205" y="2233535"/>
                    </a:moveTo>
                    <a:lnTo>
                      <a:pt x="1116838" y="2233535"/>
                    </a:lnTo>
                    <a:cubicBezTo>
                      <a:pt x="501015" y="2233535"/>
                      <a:pt x="0" y="1732523"/>
                      <a:pt x="0" y="1116831"/>
                    </a:cubicBezTo>
                    <a:cubicBezTo>
                      <a:pt x="0" y="501012"/>
                      <a:pt x="501015" y="0"/>
                      <a:pt x="1116838" y="0"/>
                    </a:cubicBezTo>
                    <a:lnTo>
                      <a:pt x="8079332" y="0"/>
                    </a:lnTo>
                    <a:cubicBezTo>
                      <a:pt x="8695028" y="0"/>
                      <a:pt x="9196043" y="501012"/>
                      <a:pt x="9196043" y="1116831"/>
                    </a:cubicBezTo>
                    <a:cubicBezTo>
                      <a:pt x="9196043" y="1732523"/>
                      <a:pt x="8695028" y="2233535"/>
                      <a:pt x="8079205" y="2233535"/>
                    </a:cubicBezTo>
                    <a:close/>
                    <a:moveTo>
                      <a:pt x="1116838" y="38100"/>
                    </a:moveTo>
                    <a:cubicBezTo>
                      <a:pt x="521970" y="38100"/>
                      <a:pt x="38100" y="521967"/>
                      <a:pt x="38100" y="1116831"/>
                    </a:cubicBezTo>
                    <a:cubicBezTo>
                      <a:pt x="38100" y="1711568"/>
                      <a:pt x="521970" y="2195562"/>
                      <a:pt x="1116838" y="2195562"/>
                    </a:cubicBezTo>
                    <a:lnTo>
                      <a:pt x="8079332" y="2195562"/>
                    </a:lnTo>
                    <a:cubicBezTo>
                      <a:pt x="8674074" y="2195562"/>
                      <a:pt x="9158070" y="1711695"/>
                      <a:pt x="9158070" y="1116831"/>
                    </a:cubicBezTo>
                    <a:cubicBezTo>
                      <a:pt x="9157943" y="521967"/>
                      <a:pt x="8674074" y="38100"/>
                      <a:pt x="8079205" y="38100"/>
                    </a:cubicBezTo>
                    <a:lnTo>
                      <a:pt x="1116838" y="38100"/>
                    </a:lnTo>
                    <a:close/>
                  </a:path>
                </a:pathLst>
              </a:custGeom>
              <a:solidFill>
                <a:srgbClr val="3DB6D6"/>
              </a:solidFill>
            </p:spPr>
          </p:sp>
        </p:grpSp>
        <p:sp>
          <p:nvSpPr>
            <p:cNvPr name="TextBox 9" id="9"/>
            <p:cNvSpPr txBox="true"/>
            <p:nvPr/>
          </p:nvSpPr>
          <p:spPr>
            <a:xfrm rot="0">
              <a:off x="228238" y="327954"/>
              <a:ext cx="3995549" cy="415874"/>
            </a:xfrm>
            <a:prstGeom prst="rect">
              <a:avLst/>
            </a:prstGeom>
          </p:spPr>
          <p:txBody>
            <a:bodyPr anchor="t" rtlCol="false" tIns="0" lIns="0" bIns="0" rIns="0">
              <a:spAutoFit/>
            </a:bodyPr>
            <a:lstStyle/>
            <a:p>
              <a:pPr algn="ctr" marL="0" indent="0" lvl="0">
                <a:lnSpc>
                  <a:spcPts val="2400"/>
                </a:lnSpc>
                <a:spcBef>
                  <a:spcPct val="0"/>
                </a:spcBef>
              </a:pPr>
              <a:r>
                <a:rPr lang="en-US" sz="2000">
                  <a:solidFill>
                    <a:srgbClr val="FFFFFF"/>
                  </a:solidFill>
                  <a:latin typeface="Muli Regular"/>
                </a:rPr>
                <a:t>SkomdaTeam</a:t>
              </a:r>
            </a:p>
          </p:txBody>
        </p:sp>
      </p:grpSp>
      <p:pic>
        <p:nvPicPr>
          <p:cNvPr name="Picture 10" id="10"/>
          <p:cNvPicPr>
            <a:picLocks noChangeAspect="true"/>
          </p:cNvPicPr>
          <p:nvPr/>
        </p:nvPicPr>
        <p:blipFill>
          <a:blip r:embed="rId3"/>
          <a:srcRect l="0" t="0" r="0" b="0"/>
          <a:stretch>
            <a:fillRect/>
          </a:stretch>
        </p:blipFill>
        <p:spPr>
          <a:xfrm flipH="false" flipV="false" rot="0">
            <a:off x="2662480" y="4495898"/>
            <a:ext cx="12354717" cy="4386596"/>
          </a:xfrm>
          <a:prstGeom prst="rect">
            <a:avLst/>
          </a:prstGeom>
        </p:spPr>
      </p:pic>
      <p:sp>
        <p:nvSpPr>
          <p:cNvPr name="TextBox 11" id="11"/>
          <p:cNvSpPr txBox="true"/>
          <p:nvPr/>
        </p:nvSpPr>
        <p:spPr>
          <a:xfrm rot="0">
            <a:off x="1028700" y="2384155"/>
            <a:ext cx="8367678" cy="619084"/>
          </a:xfrm>
          <a:prstGeom prst="rect">
            <a:avLst/>
          </a:prstGeom>
        </p:spPr>
        <p:txBody>
          <a:bodyPr anchor="t" rtlCol="false" tIns="0" lIns="0" bIns="0" rIns="0">
            <a:spAutoFit/>
          </a:bodyPr>
          <a:lstStyle/>
          <a:p>
            <a:pPr>
              <a:lnSpc>
                <a:spcPts val="4920"/>
              </a:lnSpc>
            </a:pPr>
            <a:r>
              <a:rPr lang="en-US" sz="4100" spc="-82">
                <a:solidFill>
                  <a:srgbClr val="3DB6D6"/>
                </a:solidFill>
                <a:latin typeface="Muli Bold"/>
              </a:rPr>
              <a:t>Data Cleaning - Missing Value</a:t>
            </a:r>
          </a:p>
        </p:txBody>
      </p:sp>
      <p:sp>
        <p:nvSpPr>
          <p:cNvPr name="TextBox 12" id="12"/>
          <p:cNvSpPr txBox="true"/>
          <p:nvPr/>
        </p:nvSpPr>
        <p:spPr>
          <a:xfrm rot="0">
            <a:off x="1028700" y="3069001"/>
            <a:ext cx="6434310" cy="371344"/>
          </a:xfrm>
          <a:prstGeom prst="rect">
            <a:avLst/>
          </a:prstGeom>
        </p:spPr>
        <p:txBody>
          <a:bodyPr anchor="t" rtlCol="false" tIns="0" lIns="0" bIns="0" rIns="0">
            <a:spAutoFit/>
          </a:bodyPr>
          <a:lstStyle/>
          <a:p>
            <a:pPr>
              <a:lnSpc>
                <a:spcPts val="2935"/>
              </a:lnSpc>
              <a:spcBef>
                <a:spcPct val="0"/>
              </a:spcBef>
            </a:pPr>
            <a:r>
              <a:rPr lang="en-US" sz="2446">
                <a:solidFill>
                  <a:srgbClr val="000000"/>
                </a:solidFill>
                <a:latin typeface="Muli Regular"/>
              </a:rPr>
              <a:t>Diisi dengan dengan nilai rata-rata</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1028700" y="1028700"/>
            <a:ext cx="2106061" cy="621288"/>
          </a:xfrm>
          <a:prstGeom prst="rect">
            <a:avLst/>
          </a:prstGeom>
        </p:spPr>
      </p:pic>
      <p:grpSp>
        <p:nvGrpSpPr>
          <p:cNvPr name="Group 3" id="3"/>
          <p:cNvGrpSpPr/>
          <p:nvPr/>
        </p:nvGrpSpPr>
        <p:grpSpPr>
          <a:xfrm rot="0">
            <a:off x="9144000" y="3034925"/>
            <a:ext cx="10259162" cy="7252075"/>
            <a:chOff x="0" y="0"/>
            <a:chExt cx="2702001" cy="1910011"/>
          </a:xfrm>
        </p:grpSpPr>
        <p:sp>
          <p:nvSpPr>
            <p:cNvPr name="Freeform 4" id="4"/>
            <p:cNvSpPr/>
            <p:nvPr/>
          </p:nvSpPr>
          <p:spPr>
            <a:xfrm>
              <a:off x="0" y="0"/>
              <a:ext cx="2702001" cy="1910012"/>
            </a:xfrm>
            <a:custGeom>
              <a:avLst/>
              <a:gdLst/>
              <a:ahLst/>
              <a:cxnLst/>
              <a:rect r="r" b="b" t="t" l="l"/>
              <a:pathLst>
                <a:path h="1910012" w="2702001">
                  <a:moveTo>
                    <a:pt x="38486" y="0"/>
                  </a:moveTo>
                  <a:lnTo>
                    <a:pt x="2663515" y="0"/>
                  </a:lnTo>
                  <a:cubicBezTo>
                    <a:pt x="2684770" y="0"/>
                    <a:pt x="2702001" y="17231"/>
                    <a:pt x="2702001" y="38486"/>
                  </a:cubicBezTo>
                  <a:lnTo>
                    <a:pt x="2702001" y="1871525"/>
                  </a:lnTo>
                  <a:cubicBezTo>
                    <a:pt x="2702001" y="1881732"/>
                    <a:pt x="2697947" y="1891522"/>
                    <a:pt x="2690729" y="1898739"/>
                  </a:cubicBezTo>
                  <a:cubicBezTo>
                    <a:pt x="2683511" y="1905957"/>
                    <a:pt x="2673722" y="1910012"/>
                    <a:pt x="2663515" y="1910012"/>
                  </a:cubicBezTo>
                  <a:lnTo>
                    <a:pt x="38486" y="1910012"/>
                  </a:lnTo>
                  <a:cubicBezTo>
                    <a:pt x="28279" y="1910012"/>
                    <a:pt x="18490" y="1905957"/>
                    <a:pt x="11272" y="1898739"/>
                  </a:cubicBezTo>
                  <a:cubicBezTo>
                    <a:pt x="4055" y="1891522"/>
                    <a:pt x="0" y="1881732"/>
                    <a:pt x="0" y="1871525"/>
                  </a:cubicBezTo>
                  <a:lnTo>
                    <a:pt x="0" y="38486"/>
                  </a:lnTo>
                  <a:cubicBezTo>
                    <a:pt x="0" y="28279"/>
                    <a:pt x="4055" y="18490"/>
                    <a:pt x="11272" y="11272"/>
                  </a:cubicBezTo>
                  <a:cubicBezTo>
                    <a:pt x="18490" y="4055"/>
                    <a:pt x="28279" y="0"/>
                    <a:pt x="38486" y="0"/>
                  </a:cubicBezTo>
                  <a:close/>
                </a:path>
              </a:pathLst>
            </a:custGeom>
            <a:solidFill>
              <a:srgbClr val="EDF1F2"/>
            </a:solidFill>
          </p:spPr>
        </p:sp>
        <p:sp>
          <p:nvSpPr>
            <p:cNvPr name="TextBox 5" id="5"/>
            <p:cNvSpPr txBox="true"/>
            <p:nvPr/>
          </p:nvSpPr>
          <p:spPr>
            <a:xfrm>
              <a:off x="0" y="-28575"/>
              <a:ext cx="812800" cy="841375"/>
            </a:xfrm>
            <a:prstGeom prst="rect">
              <a:avLst/>
            </a:prstGeom>
          </p:spPr>
          <p:txBody>
            <a:bodyPr anchor="ctr" rtlCol="false" tIns="50800" lIns="50800" bIns="50800" rIns="50800"/>
            <a:lstStyle/>
            <a:p>
              <a:pPr algn="ctr">
                <a:lnSpc>
                  <a:spcPts val="2100"/>
                </a:lnSpc>
              </a:pPr>
            </a:p>
          </p:txBody>
        </p:sp>
      </p:grpSp>
      <p:grpSp>
        <p:nvGrpSpPr>
          <p:cNvPr name="Group 6" id="6"/>
          <p:cNvGrpSpPr>
            <a:grpSpLocks noChangeAspect="true"/>
          </p:cNvGrpSpPr>
          <p:nvPr/>
        </p:nvGrpSpPr>
        <p:grpSpPr>
          <a:xfrm rot="-10800000">
            <a:off x="11174861" y="-8399340"/>
            <a:ext cx="11774709" cy="10962254"/>
            <a:chOff x="0" y="0"/>
            <a:chExt cx="6350000" cy="5911850"/>
          </a:xfrm>
        </p:grpSpPr>
        <p:sp>
          <p:nvSpPr>
            <p:cNvPr name="Freeform 7" id="7"/>
            <p:cNvSpPr/>
            <p:nvPr/>
          </p:nvSpPr>
          <p:spPr>
            <a:xfrm>
              <a:off x="-68580" y="0"/>
              <a:ext cx="6417310" cy="5911850"/>
            </a:xfrm>
            <a:custGeom>
              <a:avLst/>
              <a:gdLst/>
              <a:ahLst/>
              <a:cxnLst/>
              <a:rect r="r" b="b" t="t" l="l"/>
              <a:pathLst>
                <a:path h="5911850" w="6417310">
                  <a:moveTo>
                    <a:pt x="1215390" y="402590"/>
                  </a:moveTo>
                  <a:lnTo>
                    <a:pt x="177800" y="2192020"/>
                  </a:lnTo>
                  <a:cubicBezTo>
                    <a:pt x="0" y="2498090"/>
                    <a:pt x="43180" y="2884170"/>
                    <a:pt x="283210" y="3144520"/>
                  </a:cubicBezTo>
                  <a:lnTo>
                    <a:pt x="2594610" y="5651500"/>
                  </a:lnTo>
                  <a:cubicBezTo>
                    <a:pt x="2747010" y="5817870"/>
                    <a:pt x="2962910" y="5911850"/>
                    <a:pt x="3187700" y="5911850"/>
                  </a:cubicBezTo>
                  <a:lnTo>
                    <a:pt x="5609590" y="5911850"/>
                  </a:lnTo>
                  <a:cubicBezTo>
                    <a:pt x="6055360" y="5911850"/>
                    <a:pt x="6417310" y="5549900"/>
                    <a:pt x="6417310" y="5104130"/>
                  </a:cubicBezTo>
                  <a:lnTo>
                    <a:pt x="6417310" y="1891030"/>
                  </a:lnTo>
                  <a:cubicBezTo>
                    <a:pt x="6417310" y="1724660"/>
                    <a:pt x="6366510" y="1562100"/>
                    <a:pt x="6269990" y="1426210"/>
                  </a:cubicBezTo>
                  <a:lnTo>
                    <a:pt x="5507990" y="342900"/>
                  </a:lnTo>
                  <a:cubicBezTo>
                    <a:pt x="5356860" y="128270"/>
                    <a:pt x="5110480" y="0"/>
                    <a:pt x="4847590" y="0"/>
                  </a:cubicBezTo>
                  <a:lnTo>
                    <a:pt x="1913890" y="0"/>
                  </a:lnTo>
                  <a:cubicBezTo>
                    <a:pt x="1625600" y="0"/>
                    <a:pt x="1358900" y="153670"/>
                    <a:pt x="1215390" y="402590"/>
                  </a:cubicBezTo>
                  <a:close/>
                </a:path>
              </a:pathLst>
            </a:custGeom>
            <a:solidFill>
              <a:srgbClr val="FFFFFF">
                <a:alpha val="60000"/>
              </a:srgbClr>
            </a:solidFill>
            <a:ln w="12700">
              <a:solidFill>
                <a:srgbClr val="000000"/>
              </a:solidFill>
            </a:ln>
          </p:spPr>
        </p:sp>
      </p:grpSp>
      <p:grpSp>
        <p:nvGrpSpPr>
          <p:cNvPr name="Group 8" id="8"/>
          <p:cNvGrpSpPr/>
          <p:nvPr/>
        </p:nvGrpSpPr>
        <p:grpSpPr>
          <a:xfrm rot="0">
            <a:off x="13903900" y="732660"/>
            <a:ext cx="3339019" cy="810981"/>
            <a:chOff x="0" y="0"/>
            <a:chExt cx="4452025" cy="1081308"/>
          </a:xfrm>
        </p:grpSpPr>
        <p:grpSp>
          <p:nvGrpSpPr>
            <p:cNvPr name="Group 9" id="9"/>
            <p:cNvGrpSpPr/>
            <p:nvPr/>
          </p:nvGrpSpPr>
          <p:grpSpPr>
            <a:xfrm rot="0">
              <a:off x="0" y="0"/>
              <a:ext cx="4452025" cy="1081308"/>
              <a:chOff x="0" y="0"/>
              <a:chExt cx="9196043" cy="2233535"/>
            </a:xfrm>
          </p:grpSpPr>
          <p:sp>
            <p:nvSpPr>
              <p:cNvPr name="Freeform 10" id="10"/>
              <p:cNvSpPr/>
              <p:nvPr/>
            </p:nvSpPr>
            <p:spPr>
              <a:xfrm>
                <a:off x="19050" y="19050"/>
                <a:ext cx="9158070" cy="2195435"/>
              </a:xfrm>
              <a:custGeom>
                <a:avLst/>
                <a:gdLst/>
                <a:ahLst/>
                <a:cxnLst/>
                <a:rect r="r" b="b" t="t" l="l"/>
                <a:pathLst>
                  <a:path h="2195435" w="9158070">
                    <a:moveTo>
                      <a:pt x="8060155" y="2195435"/>
                    </a:moveTo>
                    <a:lnTo>
                      <a:pt x="1097788" y="2195435"/>
                    </a:lnTo>
                    <a:cubicBezTo>
                      <a:pt x="491490" y="2195435"/>
                      <a:pt x="0" y="1703948"/>
                      <a:pt x="0" y="1097654"/>
                    </a:cubicBezTo>
                    <a:lnTo>
                      <a:pt x="0" y="1097654"/>
                    </a:lnTo>
                    <a:cubicBezTo>
                      <a:pt x="0" y="491487"/>
                      <a:pt x="491490" y="0"/>
                      <a:pt x="1097788" y="0"/>
                    </a:cubicBezTo>
                    <a:lnTo>
                      <a:pt x="8060282" y="0"/>
                    </a:lnTo>
                    <a:cubicBezTo>
                      <a:pt x="8666580" y="0"/>
                      <a:pt x="9158070" y="491487"/>
                      <a:pt x="9158070" y="1097781"/>
                    </a:cubicBezTo>
                    <a:lnTo>
                      <a:pt x="9158070" y="1097781"/>
                    </a:lnTo>
                    <a:cubicBezTo>
                      <a:pt x="9157943" y="1703948"/>
                      <a:pt x="8666453" y="2195435"/>
                      <a:pt x="8060155" y="2195435"/>
                    </a:cubicBezTo>
                    <a:close/>
                  </a:path>
                </a:pathLst>
              </a:custGeom>
              <a:solidFill>
                <a:srgbClr val="3DB6D6"/>
              </a:solidFill>
            </p:spPr>
          </p:sp>
          <p:sp>
            <p:nvSpPr>
              <p:cNvPr name="Freeform 11" id="11"/>
              <p:cNvSpPr/>
              <p:nvPr/>
            </p:nvSpPr>
            <p:spPr>
              <a:xfrm>
                <a:off x="0" y="0"/>
                <a:ext cx="9196043" cy="2233535"/>
              </a:xfrm>
              <a:custGeom>
                <a:avLst/>
                <a:gdLst/>
                <a:ahLst/>
                <a:cxnLst/>
                <a:rect r="r" b="b" t="t" l="l"/>
                <a:pathLst>
                  <a:path h="2233535" w="9196043">
                    <a:moveTo>
                      <a:pt x="8079205" y="2233535"/>
                    </a:moveTo>
                    <a:lnTo>
                      <a:pt x="1116838" y="2233535"/>
                    </a:lnTo>
                    <a:cubicBezTo>
                      <a:pt x="501015" y="2233535"/>
                      <a:pt x="0" y="1732523"/>
                      <a:pt x="0" y="1116831"/>
                    </a:cubicBezTo>
                    <a:cubicBezTo>
                      <a:pt x="0" y="501012"/>
                      <a:pt x="501015" y="0"/>
                      <a:pt x="1116838" y="0"/>
                    </a:cubicBezTo>
                    <a:lnTo>
                      <a:pt x="8079332" y="0"/>
                    </a:lnTo>
                    <a:cubicBezTo>
                      <a:pt x="8695028" y="0"/>
                      <a:pt x="9196043" y="501012"/>
                      <a:pt x="9196043" y="1116831"/>
                    </a:cubicBezTo>
                    <a:cubicBezTo>
                      <a:pt x="9196043" y="1732523"/>
                      <a:pt x="8695028" y="2233535"/>
                      <a:pt x="8079205" y="2233535"/>
                    </a:cubicBezTo>
                    <a:close/>
                    <a:moveTo>
                      <a:pt x="1116838" y="38100"/>
                    </a:moveTo>
                    <a:cubicBezTo>
                      <a:pt x="521970" y="38100"/>
                      <a:pt x="38100" y="521967"/>
                      <a:pt x="38100" y="1116831"/>
                    </a:cubicBezTo>
                    <a:cubicBezTo>
                      <a:pt x="38100" y="1711568"/>
                      <a:pt x="521970" y="2195562"/>
                      <a:pt x="1116838" y="2195562"/>
                    </a:cubicBezTo>
                    <a:lnTo>
                      <a:pt x="8079332" y="2195562"/>
                    </a:lnTo>
                    <a:cubicBezTo>
                      <a:pt x="8674074" y="2195562"/>
                      <a:pt x="9158070" y="1711695"/>
                      <a:pt x="9158070" y="1116831"/>
                    </a:cubicBezTo>
                    <a:cubicBezTo>
                      <a:pt x="9157943" y="521967"/>
                      <a:pt x="8674074" y="38100"/>
                      <a:pt x="8079205" y="38100"/>
                    </a:cubicBezTo>
                    <a:lnTo>
                      <a:pt x="1116838" y="38100"/>
                    </a:lnTo>
                    <a:close/>
                  </a:path>
                </a:pathLst>
              </a:custGeom>
              <a:solidFill>
                <a:srgbClr val="3DB6D6"/>
              </a:solidFill>
            </p:spPr>
          </p:sp>
        </p:grpSp>
        <p:sp>
          <p:nvSpPr>
            <p:cNvPr name="TextBox 12" id="12"/>
            <p:cNvSpPr txBox="true"/>
            <p:nvPr/>
          </p:nvSpPr>
          <p:spPr>
            <a:xfrm rot="0">
              <a:off x="228238" y="327954"/>
              <a:ext cx="3995549" cy="415874"/>
            </a:xfrm>
            <a:prstGeom prst="rect">
              <a:avLst/>
            </a:prstGeom>
          </p:spPr>
          <p:txBody>
            <a:bodyPr anchor="t" rtlCol="false" tIns="0" lIns="0" bIns="0" rIns="0">
              <a:spAutoFit/>
            </a:bodyPr>
            <a:lstStyle/>
            <a:p>
              <a:pPr algn="ctr" marL="0" indent="0" lvl="0">
                <a:lnSpc>
                  <a:spcPts val="2400"/>
                </a:lnSpc>
                <a:spcBef>
                  <a:spcPct val="0"/>
                </a:spcBef>
              </a:pPr>
              <a:r>
                <a:rPr lang="en-US" sz="2000">
                  <a:solidFill>
                    <a:srgbClr val="FFFFFF"/>
                  </a:solidFill>
                  <a:latin typeface="Muli Regular"/>
                </a:rPr>
                <a:t>SkomdaTeam</a:t>
              </a:r>
            </a:p>
          </p:txBody>
        </p:sp>
      </p:grpSp>
      <p:pic>
        <p:nvPicPr>
          <p:cNvPr name="Picture 13" id="13"/>
          <p:cNvPicPr>
            <a:picLocks noChangeAspect="true"/>
          </p:cNvPicPr>
          <p:nvPr/>
        </p:nvPicPr>
        <p:blipFill>
          <a:blip r:embed="rId3"/>
          <a:srcRect l="55482" t="0" r="0" b="0"/>
          <a:stretch>
            <a:fillRect/>
          </a:stretch>
        </p:blipFill>
        <p:spPr>
          <a:xfrm flipH="false" flipV="false" rot="0">
            <a:off x="1272706" y="4403530"/>
            <a:ext cx="6229769" cy="6459758"/>
          </a:xfrm>
          <a:prstGeom prst="rect">
            <a:avLst/>
          </a:prstGeom>
        </p:spPr>
      </p:pic>
      <p:pic>
        <p:nvPicPr>
          <p:cNvPr name="Picture 14" id="14"/>
          <p:cNvPicPr>
            <a:picLocks noChangeAspect="true"/>
          </p:cNvPicPr>
          <p:nvPr/>
        </p:nvPicPr>
        <p:blipFill>
          <a:blip r:embed="rId4"/>
          <a:srcRect l="55627" t="397" r="266" b="6934"/>
          <a:stretch>
            <a:fillRect/>
          </a:stretch>
        </p:blipFill>
        <p:spPr>
          <a:xfrm flipH="false" flipV="false" rot="0">
            <a:off x="10627906" y="4403530"/>
            <a:ext cx="6169972" cy="5984020"/>
          </a:xfrm>
          <a:prstGeom prst="rect">
            <a:avLst/>
          </a:prstGeom>
        </p:spPr>
      </p:pic>
      <p:sp>
        <p:nvSpPr>
          <p:cNvPr name="TextBox 15" id="15"/>
          <p:cNvSpPr txBox="true"/>
          <p:nvPr/>
        </p:nvSpPr>
        <p:spPr>
          <a:xfrm rot="0">
            <a:off x="1028700" y="2725384"/>
            <a:ext cx="8367678" cy="619084"/>
          </a:xfrm>
          <a:prstGeom prst="rect">
            <a:avLst/>
          </a:prstGeom>
        </p:spPr>
        <p:txBody>
          <a:bodyPr anchor="t" rtlCol="false" tIns="0" lIns="0" bIns="0" rIns="0">
            <a:spAutoFit/>
          </a:bodyPr>
          <a:lstStyle/>
          <a:p>
            <a:pPr>
              <a:lnSpc>
                <a:spcPts val="4920"/>
              </a:lnSpc>
            </a:pPr>
            <a:r>
              <a:rPr lang="en-US" sz="4100" spc="-82">
                <a:solidFill>
                  <a:srgbClr val="3DB6D6"/>
                </a:solidFill>
                <a:latin typeface="Muli Bold"/>
              </a:rPr>
              <a:t>Encoding data categorical</a:t>
            </a:r>
          </a:p>
        </p:txBody>
      </p:sp>
      <p:sp>
        <p:nvSpPr>
          <p:cNvPr name="TextBox 16" id="16"/>
          <p:cNvSpPr txBox="true"/>
          <p:nvPr/>
        </p:nvSpPr>
        <p:spPr>
          <a:xfrm rot="0">
            <a:off x="1487152" y="3781573"/>
            <a:ext cx="6434310" cy="371424"/>
          </a:xfrm>
          <a:prstGeom prst="rect">
            <a:avLst/>
          </a:prstGeom>
        </p:spPr>
        <p:txBody>
          <a:bodyPr anchor="t" rtlCol="false" tIns="0" lIns="0" bIns="0" rIns="0">
            <a:spAutoFit/>
          </a:bodyPr>
          <a:lstStyle/>
          <a:p>
            <a:pPr algn="ctr">
              <a:lnSpc>
                <a:spcPts val="2935"/>
              </a:lnSpc>
              <a:spcBef>
                <a:spcPct val="0"/>
              </a:spcBef>
            </a:pPr>
            <a:r>
              <a:rPr lang="en-US" sz="2446">
                <a:solidFill>
                  <a:srgbClr val="000000"/>
                </a:solidFill>
                <a:latin typeface="Muli Regular Bold"/>
              </a:rPr>
              <a:t>Before</a:t>
            </a:r>
          </a:p>
        </p:txBody>
      </p:sp>
      <p:sp>
        <p:nvSpPr>
          <p:cNvPr name="TextBox 17" id="17"/>
          <p:cNvSpPr txBox="true"/>
          <p:nvPr/>
        </p:nvSpPr>
        <p:spPr>
          <a:xfrm rot="0">
            <a:off x="10627906" y="3781573"/>
            <a:ext cx="6434310" cy="371424"/>
          </a:xfrm>
          <a:prstGeom prst="rect">
            <a:avLst/>
          </a:prstGeom>
        </p:spPr>
        <p:txBody>
          <a:bodyPr anchor="t" rtlCol="false" tIns="0" lIns="0" bIns="0" rIns="0">
            <a:spAutoFit/>
          </a:bodyPr>
          <a:lstStyle/>
          <a:p>
            <a:pPr algn="ctr">
              <a:lnSpc>
                <a:spcPts val="2935"/>
              </a:lnSpc>
              <a:spcBef>
                <a:spcPct val="0"/>
              </a:spcBef>
            </a:pPr>
            <a:r>
              <a:rPr lang="en-US" sz="2446">
                <a:solidFill>
                  <a:srgbClr val="000000"/>
                </a:solidFill>
                <a:latin typeface="Muli Regular Bold"/>
              </a:rPr>
              <a:t>After</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1028700" y="1028700"/>
            <a:ext cx="2106061" cy="621288"/>
          </a:xfrm>
          <a:prstGeom prst="rect">
            <a:avLst/>
          </a:prstGeom>
        </p:spPr>
      </p:pic>
      <p:grpSp>
        <p:nvGrpSpPr>
          <p:cNvPr name="Group 3" id="3"/>
          <p:cNvGrpSpPr/>
          <p:nvPr/>
        </p:nvGrpSpPr>
        <p:grpSpPr>
          <a:xfrm rot="0">
            <a:off x="9144000" y="3034925"/>
            <a:ext cx="9761887" cy="7252075"/>
            <a:chOff x="0" y="0"/>
            <a:chExt cx="2571032" cy="1910011"/>
          </a:xfrm>
        </p:grpSpPr>
        <p:sp>
          <p:nvSpPr>
            <p:cNvPr name="Freeform 4" id="4"/>
            <p:cNvSpPr/>
            <p:nvPr/>
          </p:nvSpPr>
          <p:spPr>
            <a:xfrm>
              <a:off x="0" y="0"/>
              <a:ext cx="2571032" cy="1910012"/>
            </a:xfrm>
            <a:custGeom>
              <a:avLst/>
              <a:gdLst/>
              <a:ahLst/>
              <a:cxnLst/>
              <a:rect r="r" b="b" t="t" l="l"/>
              <a:pathLst>
                <a:path h="1910012" w="2571032">
                  <a:moveTo>
                    <a:pt x="40447" y="0"/>
                  </a:moveTo>
                  <a:lnTo>
                    <a:pt x="2530585" y="0"/>
                  </a:lnTo>
                  <a:cubicBezTo>
                    <a:pt x="2541312" y="0"/>
                    <a:pt x="2551600" y="4261"/>
                    <a:pt x="2559185" y="11847"/>
                  </a:cubicBezTo>
                  <a:cubicBezTo>
                    <a:pt x="2566770" y="19432"/>
                    <a:pt x="2571032" y="29720"/>
                    <a:pt x="2571032" y="40447"/>
                  </a:cubicBezTo>
                  <a:lnTo>
                    <a:pt x="2571032" y="1869565"/>
                  </a:lnTo>
                  <a:cubicBezTo>
                    <a:pt x="2571032" y="1880292"/>
                    <a:pt x="2566770" y="1890580"/>
                    <a:pt x="2559185" y="1898165"/>
                  </a:cubicBezTo>
                  <a:cubicBezTo>
                    <a:pt x="2551600" y="1905750"/>
                    <a:pt x="2541312" y="1910012"/>
                    <a:pt x="2530585" y="1910012"/>
                  </a:cubicBezTo>
                  <a:lnTo>
                    <a:pt x="40447" y="1910012"/>
                  </a:lnTo>
                  <a:cubicBezTo>
                    <a:pt x="29720" y="1910012"/>
                    <a:pt x="19432" y="1905750"/>
                    <a:pt x="11847" y="1898165"/>
                  </a:cubicBezTo>
                  <a:cubicBezTo>
                    <a:pt x="4261" y="1890580"/>
                    <a:pt x="0" y="1880292"/>
                    <a:pt x="0" y="1869565"/>
                  </a:cubicBezTo>
                  <a:lnTo>
                    <a:pt x="0" y="40447"/>
                  </a:lnTo>
                  <a:cubicBezTo>
                    <a:pt x="0" y="29720"/>
                    <a:pt x="4261" y="19432"/>
                    <a:pt x="11847" y="11847"/>
                  </a:cubicBezTo>
                  <a:cubicBezTo>
                    <a:pt x="19432" y="4261"/>
                    <a:pt x="29720" y="0"/>
                    <a:pt x="40447" y="0"/>
                  </a:cubicBezTo>
                  <a:close/>
                </a:path>
              </a:pathLst>
            </a:custGeom>
            <a:solidFill>
              <a:srgbClr val="EDF1F2"/>
            </a:solidFill>
          </p:spPr>
        </p:sp>
        <p:sp>
          <p:nvSpPr>
            <p:cNvPr name="TextBox 5" id="5"/>
            <p:cNvSpPr txBox="true"/>
            <p:nvPr/>
          </p:nvSpPr>
          <p:spPr>
            <a:xfrm>
              <a:off x="0" y="-28575"/>
              <a:ext cx="812800" cy="841375"/>
            </a:xfrm>
            <a:prstGeom prst="rect">
              <a:avLst/>
            </a:prstGeom>
          </p:spPr>
          <p:txBody>
            <a:bodyPr anchor="ctr" rtlCol="false" tIns="50800" lIns="50800" bIns="50800" rIns="50800"/>
            <a:lstStyle/>
            <a:p>
              <a:pPr algn="ctr">
                <a:lnSpc>
                  <a:spcPts val="2100"/>
                </a:lnSpc>
              </a:pPr>
            </a:p>
          </p:txBody>
        </p:sp>
      </p:grpSp>
      <p:grpSp>
        <p:nvGrpSpPr>
          <p:cNvPr name="Group 6" id="6"/>
          <p:cNvGrpSpPr>
            <a:grpSpLocks noChangeAspect="true"/>
          </p:cNvGrpSpPr>
          <p:nvPr/>
        </p:nvGrpSpPr>
        <p:grpSpPr>
          <a:xfrm rot="-10800000">
            <a:off x="11174861" y="-8399340"/>
            <a:ext cx="11774709" cy="10962254"/>
            <a:chOff x="0" y="0"/>
            <a:chExt cx="6350000" cy="5911850"/>
          </a:xfrm>
        </p:grpSpPr>
        <p:sp>
          <p:nvSpPr>
            <p:cNvPr name="Freeform 7" id="7"/>
            <p:cNvSpPr/>
            <p:nvPr/>
          </p:nvSpPr>
          <p:spPr>
            <a:xfrm>
              <a:off x="-68580" y="0"/>
              <a:ext cx="6417310" cy="5911850"/>
            </a:xfrm>
            <a:custGeom>
              <a:avLst/>
              <a:gdLst/>
              <a:ahLst/>
              <a:cxnLst/>
              <a:rect r="r" b="b" t="t" l="l"/>
              <a:pathLst>
                <a:path h="5911850" w="6417310">
                  <a:moveTo>
                    <a:pt x="1215390" y="402590"/>
                  </a:moveTo>
                  <a:lnTo>
                    <a:pt x="177800" y="2192020"/>
                  </a:lnTo>
                  <a:cubicBezTo>
                    <a:pt x="0" y="2498090"/>
                    <a:pt x="43180" y="2884170"/>
                    <a:pt x="283210" y="3144520"/>
                  </a:cubicBezTo>
                  <a:lnTo>
                    <a:pt x="2594610" y="5651500"/>
                  </a:lnTo>
                  <a:cubicBezTo>
                    <a:pt x="2747010" y="5817870"/>
                    <a:pt x="2962910" y="5911850"/>
                    <a:pt x="3187700" y="5911850"/>
                  </a:cubicBezTo>
                  <a:lnTo>
                    <a:pt x="5609590" y="5911850"/>
                  </a:lnTo>
                  <a:cubicBezTo>
                    <a:pt x="6055360" y="5911850"/>
                    <a:pt x="6417310" y="5549900"/>
                    <a:pt x="6417310" y="5104130"/>
                  </a:cubicBezTo>
                  <a:lnTo>
                    <a:pt x="6417310" y="1891030"/>
                  </a:lnTo>
                  <a:cubicBezTo>
                    <a:pt x="6417310" y="1724660"/>
                    <a:pt x="6366510" y="1562100"/>
                    <a:pt x="6269990" y="1426210"/>
                  </a:cubicBezTo>
                  <a:lnTo>
                    <a:pt x="5507990" y="342900"/>
                  </a:lnTo>
                  <a:cubicBezTo>
                    <a:pt x="5356860" y="128270"/>
                    <a:pt x="5110480" y="0"/>
                    <a:pt x="4847590" y="0"/>
                  </a:cubicBezTo>
                  <a:lnTo>
                    <a:pt x="1913890" y="0"/>
                  </a:lnTo>
                  <a:cubicBezTo>
                    <a:pt x="1625600" y="0"/>
                    <a:pt x="1358900" y="153670"/>
                    <a:pt x="1215390" y="402590"/>
                  </a:cubicBezTo>
                  <a:close/>
                </a:path>
              </a:pathLst>
            </a:custGeom>
            <a:solidFill>
              <a:srgbClr val="FFFFFF">
                <a:alpha val="60000"/>
              </a:srgbClr>
            </a:solidFill>
            <a:ln w="12700">
              <a:solidFill>
                <a:srgbClr val="000000"/>
              </a:solidFill>
            </a:ln>
          </p:spPr>
        </p:sp>
      </p:grpSp>
      <p:grpSp>
        <p:nvGrpSpPr>
          <p:cNvPr name="Group 8" id="8"/>
          <p:cNvGrpSpPr/>
          <p:nvPr/>
        </p:nvGrpSpPr>
        <p:grpSpPr>
          <a:xfrm rot="0">
            <a:off x="13903900" y="732660"/>
            <a:ext cx="3339019" cy="810981"/>
            <a:chOff x="0" y="0"/>
            <a:chExt cx="4452025" cy="1081308"/>
          </a:xfrm>
        </p:grpSpPr>
        <p:grpSp>
          <p:nvGrpSpPr>
            <p:cNvPr name="Group 9" id="9"/>
            <p:cNvGrpSpPr/>
            <p:nvPr/>
          </p:nvGrpSpPr>
          <p:grpSpPr>
            <a:xfrm rot="0">
              <a:off x="0" y="0"/>
              <a:ext cx="4452025" cy="1081308"/>
              <a:chOff x="0" y="0"/>
              <a:chExt cx="9196043" cy="2233535"/>
            </a:xfrm>
          </p:grpSpPr>
          <p:sp>
            <p:nvSpPr>
              <p:cNvPr name="Freeform 10" id="10"/>
              <p:cNvSpPr/>
              <p:nvPr/>
            </p:nvSpPr>
            <p:spPr>
              <a:xfrm>
                <a:off x="19050" y="19050"/>
                <a:ext cx="9158070" cy="2195435"/>
              </a:xfrm>
              <a:custGeom>
                <a:avLst/>
                <a:gdLst/>
                <a:ahLst/>
                <a:cxnLst/>
                <a:rect r="r" b="b" t="t" l="l"/>
                <a:pathLst>
                  <a:path h="2195435" w="9158070">
                    <a:moveTo>
                      <a:pt x="8060155" y="2195435"/>
                    </a:moveTo>
                    <a:lnTo>
                      <a:pt x="1097788" y="2195435"/>
                    </a:lnTo>
                    <a:cubicBezTo>
                      <a:pt x="491490" y="2195435"/>
                      <a:pt x="0" y="1703948"/>
                      <a:pt x="0" y="1097654"/>
                    </a:cubicBezTo>
                    <a:lnTo>
                      <a:pt x="0" y="1097654"/>
                    </a:lnTo>
                    <a:cubicBezTo>
                      <a:pt x="0" y="491487"/>
                      <a:pt x="491490" y="0"/>
                      <a:pt x="1097788" y="0"/>
                    </a:cubicBezTo>
                    <a:lnTo>
                      <a:pt x="8060282" y="0"/>
                    </a:lnTo>
                    <a:cubicBezTo>
                      <a:pt x="8666580" y="0"/>
                      <a:pt x="9158070" y="491487"/>
                      <a:pt x="9158070" y="1097781"/>
                    </a:cubicBezTo>
                    <a:lnTo>
                      <a:pt x="9158070" y="1097781"/>
                    </a:lnTo>
                    <a:cubicBezTo>
                      <a:pt x="9157943" y="1703948"/>
                      <a:pt x="8666453" y="2195435"/>
                      <a:pt x="8060155" y="2195435"/>
                    </a:cubicBezTo>
                    <a:close/>
                  </a:path>
                </a:pathLst>
              </a:custGeom>
              <a:solidFill>
                <a:srgbClr val="3DB6D6"/>
              </a:solidFill>
            </p:spPr>
          </p:sp>
          <p:sp>
            <p:nvSpPr>
              <p:cNvPr name="Freeform 11" id="11"/>
              <p:cNvSpPr/>
              <p:nvPr/>
            </p:nvSpPr>
            <p:spPr>
              <a:xfrm>
                <a:off x="0" y="0"/>
                <a:ext cx="9196043" cy="2233535"/>
              </a:xfrm>
              <a:custGeom>
                <a:avLst/>
                <a:gdLst/>
                <a:ahLst/>
                <a:cxnLst/>
                <a:rect r="r" b="b" t="t" l="l"/>
                <a:pathLst>
                  <a:path h="2233535" w="9196043">
                    <a:moveTo>
                      <a:pt x="8079205" y="2233535"/>
                    </a:moveTo>
                    <a:lnTo>
                      <a:pt x="1116838" y="2233535"/>
                    </a:lnTo>
                    <a:cubicBezTo>
                      <a:pt x="501015" y="2233535"/>
                      <a:pt x="0" y="1732523"/>
                      <a:pt x="0" y="1116831"/>
                    </a:cubicBezTo>
                    <a:cubicBezTo>
                      <a:pt x="0" y="501012"/>
                      <a:pt x="501015" y="0"/>
                      <a:pt x="1116838" y="0"/>
                    </a:cubicBezTo>
                    <a:lnTo>
                      <a:pt x="8079332" y="0"/>
                    </a:lnTo>
                    <a:cubicBezTo>
                      <a:pt x="8695028" y="0"/>
                      <a:pt x="9196043" y="501012"/>
                      <a:pt x="9196043" y="1116831"/>
                    </a:cubicBezTo>
                    <a:cubicBezTo>
                      <a:pt x="9196043" y="1732523"/>
                      <a:pt x="8695028" y="2233535"/>
                      <a:pt x="8079205" y="2233535"/>
                    </a:cubicBezTo>
                    <a:close/>
                    <a:moveTo>
                      <a:pt x="1116838" y="38100"/>
                    </a:moveTo>
                    <a:cubicBezTo>
                      <a:pt x="521970" y="38100"/>
                      <a:pt x="38100" y="521967"/>
                      <a:pt x="38100" y="1116831"/>
                    </a:cubicBezTo>
                    <a:cubicBezTo>
                      <a:pt x="38100" y="1711568"/>
                      <a:pt x="521970" y="2195562"/>
                      <a:pt x="1116838" y="2195562"/>
                    </a:cubicBezTo>
                    <a:lnTo>
                      <a:pt x="8079332" y="2195562"/>
                    </a:lnTo>
                    <a:cubicBezTo>
                      <a:pt x="8674074" y="2195562"/>
                      <a:pt x="9158070" y="1711695"/>
                      <a:pt x="9158070" y="1116831"/>
                    </a:cubicBezTo>
                    <a:cubicBezTo>
                      <a:pt x="9157943" y="521967"/>
                      <a:pt x="8674074" y="38100"/>
                      <a:pt x="8079205" y="38100"/>
                    </a:cubicBezTo>
                    <a:lnTo>
                      <a:pt x="1116838" y="38100"/>
                    </a:lnTo>
                    <a:close/>
                  </a:path>
                </a:pathLst>
              </a:custGeom>
              <a:solidFill>
                <a:srgbClr val="3DB6D6"/>
              </a:solidFill>
            </p:spPr>
          </p:sp>
        </p:grpSp>
        <p:sp>
          <p:nvSpPr>
            <p:cNvPr name="TextBox 12" id="12"/>
            <p:cNvSpPr txBox="true"/>
            <p:nvPr/>
          </p:nvSpPr>
          <p:spPr>
            <a:xfrm rot="0">
              <a:off x="228238" y="327954"/>
              <a:ext cx="3995549" cy="415874"/>
            </a:xfrm>
            <a:prstGeom prst="rect">
              <a:avLst/>
            </a:prstGeom>
          </p:spPr>
          <p:txBody>
            <a:bodyPr anchor="t" rtlCol="false" tIns="0" lIns="0" bIns="0" rIns="0">
              <a:spAutoFit/>
            </a:bodyPr>
            <a:lstStyle/>
            <a:p>
              <a:pPr algn="ctr" marL="0" indent="0" lvl="0">
                <a:lnSpc>
                  <a:spcPts val="2400"/>
                </a:lnSpc>
                <a:spcBef>
                  <a:spcPct val="0"/>
                </a:spcBef>
              </a:pPr>
              <a:r>
                <a:rPr lang="en-US" sz="2000">
                  <a:solidFill>
                    <a:srgbClr val="FFFFFF"/>
                  </a:solidFill>
                  <a:latin typeface="Muli Regular"/>
                </a:rPr>
                <a:t>SkomdaTeam</a:t>
              </a:r>
            </a:p>
          </p:txBody>
        </p:sp>
      </p:grpSp>
      <p:pic>
        <p:nvPicPr>
          <p:cNvPr name="Picture 13" id="13"/>
          <p:cNvPicPr>
            <a:picLocks noChangeAspect="true"/>
          </p:cNvPicPr>
          <p:nvPr/>
        </p:nvPicPr>
        <p:blipFill>
          <a:blip r:embed="rId3"/>
          <a:srcRect l="0" t="0" r="0" b="0"/>
          <a:stretch>
            <a:fillRect/>
          </a:stretch>
        </p:blipFill>
        <p:spPr>
          <a:xfrm flipH="false" flipV="false" rot="0">
            <a:off x="11038031" y="4399079"/>
            <a:ext cx="5614060" cy="5186499"/>
          </a:xfrm>
          <a:prstGeom prst="rect">
            <a:avLst/>
          </a:prstGeom>
        </p:spPr>
      </p:pic>
      <p:pic>
        <p:nvPicPr>
          <p:cNvPr name="Picture 14" id="14"/>
          <p:cNvPicPr>
            <a:picLocks noChangeAspect="true"/>
          </p:cNvPicPr>
          <p:nvPr/>
        </p:nvPicPr>
        <p:blipFill>
          <a:blip r:embed="rId4"/>
          <a:srcRect l="0" t="0" r="0" b="0"/>
          <a:stretch>
            <a:fillRect/>
          </a:stretch>
        </p:blipFill>
        <p:spPr>
          <a:xfrm flipH="false" flipV="false" rot="0">
            <a:off x="1487152" y="4399079"/>
            <a:ext cx="5799956" cy="5186499"/>
          </a:xfrm>
          <a:prstGeom prst="rect">
            <a:avLst/>
          </a:prstGeom>
        </p:spPr>
      </p:pic>
      <p:sp>
        <p:nvSpPr>
          <p:cNvPr name="TextBox 15" id="15"/>
          <p:cNvSpPr txBox="true"/>
          <p:nvPr/>
        </p:nvSpPr>
        <p:spPr>
          <a:xfrm rot="0">
            <a:off x="1028700" y="2725384"/>
            <a:ext cx="8367678" cy="619084"/>
          </a:xfrm>
          <a:prstGeom prst="rect">
            <a:avLst/>
          </a:prstGeom>
        </p:spPr>
        <p:txBody>
          <a:bodyPr anchor="t" rtlCol="false" tIns="0" lIns="0" bIns="0" rIns="0">
            <a:spAutoFit/>
          </a:bodyPr>
          <a:lstStyle/>
          <a:p>
            <a:pPr>
              <a:lnSpc>
                <a:spcPts val="4920"/>
              </a:lnSpc>
            </a:pPr>
            <a:r>
              <a:rPr lang="en-US" sz="4100" spc="-82">
                <a:solidFill>
                  <a:srgbClr val="3DB6D6"/>
                </a:solidFill>
                <a:latin typeface="Muli Bold"/>
              </a:rPr>
              <a:t>Penyelesaian outlier</a:t>
            </a:r>
          </a:p>
        </p:txBody>
      </p:sp>
      <p:sp>
        <p:nvSpPr>
          <p:cNvPr name="TextBox 16" id="16"/>
          <p:cNvSpPr txBox="true"/>
          <p:nvPr/>
        </p:nvSpPr>
        <p:spPr>
          <a:xfrm rot="0">
            <a:off x="1487152" y="3781573"/>
            <a:ext cx="6434310" cy="371424"/>
          </a:xfrm>
          <a:prstGeom prst="rect">
            <a:avLst/>
          </a:prstGeom>
        </p:spPr>
        <p:txBody>
          <a:bodyPr anchor="t" rtlCol="false" tIns="0" lIns="0" bIns="0" rIns="0">
            <a:spAutoFit/>
          </a:bodyPr>
          <a:lstStyle/>
          <a:p>
            <a:pPr algn="ctr">
              <a:lnSpc>
                <a:spcPts val="2935"/>
              </a:lnSpc>
              <a:spcBef>
                <a:spcPct val="0"/>
              </a:spcBef>
            </a:pPr>
            <a:r>
              <a:rPr lang="en-US" sz="2446">
                <a:solidFill>
                  <a:srgbClr val="000000"/>
                </a:solidFill>
                <a:latin typeface="Muli Regular Bold"/>
              </a:rPr>
              <a:t>Before</a:t>
            </a:r>
          </a:p>
        </p:txBody>
      </p:sp>
      <p:sp>
        <p:nvSpPr>
          <p:cNvPr name="TextBox 17" id="17"/>
          <p:cNvSpPr txBox="true"/>
          <p:nvPr/>
        </p:nvSpPr>
        <p:spPr>
          <a:xfrm rot="0">
            <a:off x="10627906" y="3781573"/>
            <a:ext cx="6434310" cy="371424"/>
          </a:xfrm>
          <a:prstGeom prst="rect">
            <a:avLst/>
          </a:prstGeom>
        </p:spPr>
        <p:txBody>
          <a:bodyPr anchor="t" rtlCol="false" tIns="0" lIns="0" bIns="0" rIns="0">
            <a:spAutoFit/>
          </a:bodyPr>
          <a:lstStyle/>
          <a:p>
            <a:pPr algn="ctr">
              <a:lnSpc>
                <a:spcPts val="2935"/>
              </a:lnSpc>
              <a:spcBef>
                <a:spcPct val="0"/>
              </a:spcBef>
            </a:pPr>
            <a:r>
              <a:rPr lang="en-US" sz="2446">
                <a:solidFill>
                  <a:srgbClr val="000000"/>
                </a:solidFill>
                <a:latin typeface="Muli Regular Bold"/>
              </a:rPr>
              <a:t>After</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1028700" y="1028700"/>
            <a:ext cx="2106061" cy="621288"/>
          </a:xfrm>
          <a:prstGeom prst="rect">
            <a:avLst/>
          </a:prstGeom>
        </p:spPr>
      </p:pic>
      <p:grpSp>
        <p:nvGrpSpPr>
          <p:cNvPr name="Group 3" id="3"/>
          <p:cNvGrpSpPr>
            <a:grpSpLocks noChangeAspect="true"/>
          </p:cNvGrpSpPr>
          <p:nvPr/>
        </p:nvGrpSpPr>
        <p:grpSpPr>
          <a:xfrm rot="-10800000">
            <a:off x="11174861" y="-8399340"/>
            <a:ext cx="11774709" cy="10962254"/>
            <a:chOff x="0" y="0"/>
            <a:chExt cx="6350000" cy="5911850"/>
          </a:xfrm>
        </p:grpSpPr>
        <p:sp>
          <p:nvSpPr>
            <p:cNvPr name="Freeform 4" id="4"/>
            <p:cNvSpPr/>
            <p:nvPr/>
          </p:nvSpPr>
          <p:spPr>
            <a:xfrm>
              <a:off x="-68580" y="0"/>
              <a:ext cx="6417310" cy="5911850"/>
            </a:xfrm>
            <a:custGeom>
              <a:avLst/>
              <a:gdLst/>
              <a:ahLst/>
              <a:cxnLst/>
              <a:rect r="r" b="b" t="t" l="l"/>
              <a:pathLst>
                <a:path h="5911850" w="6417310">
                  <a:moveTo>
                    <a:pt x="1215390" y="402590"/>
                  </a:moveTo>
                  <a:lnTo>
                    <a:pt x="177800" y="2192020"/>
                  </a:lnTo>
                  <a:cubicBezTo>
                    <a:pt x="0" y="2498090"/>
                    <a:pt x="43180" y="2884170"/>
                    <a:pt x="283210" y="3144520"/>
                  </a:cubicBezTo>
                  <a:lnTo>
                    <a:pt x="2594610" y="5651500"/>
                  </a:lnTo>
                  <a:cubicBezTo>
                    <a:pt x="2747010" y="5817870"/>
                    <a:pt x="2962910" y="5911850"/>
                    <a:pt x="3187700" y="5911850"/>
                  </a:cubicBezTo>
                  <a:lnTo>
                    <a:pt x="5609590" y="5911850"/>
                  </a:lnTo>
                  <a:cubicBezTo>
                    <a:pt x="6055360" y="5911850"/>
                    <a:pt x="6417310" y="5549900"/>
                    <a:pt x="6417310" y="5104130"/>
                  </a:cubicBezTo>
                  <a:lnTo>
                    <a:pt x="6417310" y="1891030"/>
                  </a:lnTo>
                  <a:cubicBezTo>
                    <a:pt x="6417310" y="1724660"/>
                    <a:pt x="6366510" y="1562100"/>
                    <a:pt x="6269990" y="1426210"/>
                  </a:cubicBezTo>
                  <a:lnTo>
                    <a:pt x="5507990" y="342900"/>
                  </a:lnTo>
                  <a:cubicBezTo>
                    <a:pt x="5356860" y="128270"/>
                    <a:pt x="5110480" y="0"/>
                    <a:pt x="4847590" y="0"/>
                  </a:cubicBezTo>
                  <a:lnTo>
                    <a:pt x="1913890" y="0"/>
                  </a:lnTo>
                  <a:cubicBezTo>
                    <a:pt x="1625600" y="0"/>
                    <a:pt x="1358900" y="153670"/>
                    <a:pt x="1215390" y="402590"/>
                  </a:cubicBezTo>
                  <a:close/>
                </a:path>
              </a:pathLst>
            </a:custGeom>
            <a:solidFill>
              <a:srgbClr val="FFFFFF">
                <a:alpha val="60000"/>
              </a:srgbClr>
            </a:solidFill>
            <a:ln w="12700">
              <a:solidFill>
                <a:srgbClr val="000000"/>
              </a:solidFill>
            </a:ln>
          </p:spPr>
        </p:sp>
      </p:grpSp>
      <p:grpSp>
        <p:nvGrpSpPr>
          <p:cNvPr name="Group 5" id="5"/>
          <p:cNvGrpSpPr/>
          <p:nvPr/>
        </p:nvGrpSpPr>
        <p:grpSpPr>
          <a:xfrm rot="0">
            <a:off x="13903900" y="732660"/>
            <a:ext cx="3339019" cy="810981"/>
            <a:chOff x="0" y="0"/>
            <a:chExt cx="4452025" cy="1081308"/>
          </a:xfrm>
        </p:grpSpPr>
        <p:grpSp>
          <p:nvGrpSpPr>
            <p:cNvPr name="Group 6" id="6"/>
            <p:cNvGrpSpPr/>
            <p:nvPr/>
          </p:nvGrpSpPr>
          <p:grpSpPr>
            <a:xfrm rot="0">
              <a:off x="0" y="0"/>
              <a:ext cx="4452025" cy="1081308"/>
              <a:chOff x="0" y="0"/>
              <a:chExt cx="9196043" cy="2233535"/>
            </a:xfrm>
          </p:grpSpPr>
          <p:sp>
            <p:nvSpPr>
              <p:cNvPr name="Freeform 7" id="7"/>
              <p:cNvSpPr/>
              <p:nvPr/>
            </p:nvSpPr>
            <p:spPr>
              <a:xfrm>
                <a:off x="19050" y="19050"/>
                <a:ext cx="9158070" cy="2195435"/>
              </a:xfrm>
              <a:custGeom>
                <a:avLst/>
                <a:gdLst/>
                <a:ahLst/>
                <a:cxnLst/>
                <a:rect r="r" b="b" t="t" l="l"/>
                <a:pathLst>
                  <a:path h="2195435" w="9158070">
                    <a:moveTo>
                      <a:pt x="8060155" y="2195435"/>
                    </a:moveTo>
                    <a:lnTo>
                      <a:pt x="1097788" y="2195435"/>
                    </a:lnTo>
                    <a:cubicBezTo>
                      <a:pt x="491490" y="2195435"/>
                      <a:pt x="0" y="1703948"/>
                      <a:pt x="0" y="1097654"/>
                    </a:cubicBezTo>
                    <a:lnTo>
                      <a:pt x="0" y="1097654"/>
                    </a:lnTo>
                    <a:cubicBezTo>
                      <a:pt x="0" y="491487"/>
                      <a:pt x="491490" y="0"/>
                      <a:pt x="1097788" y="0"/>
                    </a:cubicBezTo>
                    <a:lnTo>
                      <a:pt x="8060282" y="0"/>
                    </a:lnTo>
                    <a:cubicBezTo>
                      <a:pt x="8666580" y="0"/>
                      <a:pt x="9158070" y="491487"/>
                      <a:pt x="9158070" y="1097781"/>
                    </a:cubicBezTo>
                    <a:lnTo>
                      <a:pt x="9158070" y="1097781"/>
                    </a:lnTo>
                    <a:cubicBezTo>
                      <a:pt x="9157943" y="1703948"/>
                      <a:pt x="8666453" y="2195435"/>
                      <a:pt x="8060155" y="2195435"/>
                    </a:cubicBezTo>
                    <a:close/>
                  </a:path>
                </a:pathLst>
              </a:custGeom>
              <a:solidFill>
                <a:srgbClr val="3DB6D6"/>
              </a:solidFill>
            </p:spPr>
          </p:sp>
          <p:sp>
            <p:nvSpPr>
              <p:cNvPr name="Freeform 8" id="8"/>
              <p:cNvSpPr/>
              <p:nvPr/>
            </p:nvSpPr>
            <p:spPr>
              <a:xfrm>
                <a:off x="0" y="0"/>
                <a:ext cx="9196043" cy="2233535"/>
              </a:xfrm>
              <a:custGeom>
                <a:avLst/>
                <a:gdLst/>
                <a:ahLst/>
                <a:cxnLst/>
                <a:rect r="r" b="b" t="t" l="l"/>
                <a:pathLst>
                  <a:path h="2233535" w="9196043">
                    <a:moveTo>
                      <a:pt x="8079205" y="2233535"/>
                    </a:moveTo>
                    <a:lnTo>
                      <a:pt x="1116838" y="2233535"/>
                    </a:lnTo>
                    <a:cubicBezTo>
                      <a:pt x="501015" y="2233535"/>
                      <a:pt x="0" y="1732523"/>
                      <a:pt x="0" y="1116831"/>
                    </a:cubicBezTo>
                    <a:cubicBezTo>
                      <a:pt x="0" y="501012"/>
                      <a:pt x="501015" y="0"/>
                      <a:pt x="1116838" y="0"/>
                    </a:cubicBezTo>
                    <a:lnTo>
                      <a:pt x="8079332" y="0"/>
                    </a:lnTo>
                    <a:cubicBezTo>
                      <a:pt x="8695028" y="0"/>
                      <a:pt x="9196043" y="501012"/>
                      <a:pt x="9196043" y="1116831"/>
                    </a:cubicBezTo>
                    <a:cubicBezTo>
                      <a:pt x="9196043" y="1732523"/>
                      <a:pt x="8695028" y="2233535"/>
                      <a:pt x="8079205" y="2233535"/>
                    </a:cubicBezTo>
                    <a:close/>
                    <a:moveTo>
                      <a:pt x="1116838" y="38100"/>
                    </a:moveTo>
                    <a:cubicBezTo>
                      <a:pt x="521970" y="38100"/>
                      <a:pt x="38100" y="521967"/>
                      <a:pt x="38100" y="1116831"/>
                    </a:cubicBezTo>
                    <a:cubicBezTo>
                      <a:pt x="38100" y="1711568"/>
                      <a:pt x="521970" y="2195562"/>
                      <a:pt x="1116838" y="2195562"/>
                    </a:cubicBezTo>
                    <a:lnTo>
                      <a:pt x="8079332" y="2195562"/>
                    </a:lnTo>
                    <a:cubicBezTo>
                      <a:pt x="8674074" y="2195562"/>
                      <a:pt x="9158070" y="1711695"/>
                      <a:pt x="9158070" y="1116831"/>
                    </a:cubicBezTo>
                    <a:cubicBezTo>
                      <a:pt x="9157943" y="521967"/>
                      <a:pt x="8674074" y="38100"/>
                      <a:pt x="8079205" y="38100"/>
                    </a:cubicBezTo>
                    <a:lnTo>
                      <a:pt x="1116838" y="38100"/>
                    </a:lnTo>
                    <a:close/>
                  </a:path>
                </a:pathLst>
              </a:custGeom>
              <a:solidFill>
                <a:srgbClr val="3DB6D6"/>
              </a:solidFill>
            </p:spPr>
          </p:sp>
        </p:grpSp>
        <p:sp>
          <p:nvSpPr>
            <p:cNvPr name="TextBox 9" id="9"/>
            <p:cNvSpPr txBox="true"/>
            <p:nvPr/>
          </p:nvSpPr>
          <p:spPr>
            <a:xfrm rot="0">
              <a:off x="228238" y="327954"/>
              <a:ext cx="3995549" cy="415874"/>
            </a:xfrm>
            <a:prstGeom prst="rect">
              <a:avLst/>
            </a:prstGeom>
          </p:spPr>
          <p:txBody>
            <a:bodyPr anchor="t" rtlCol="false" tIns="0" lIns="0" bIns="0" rIns="0">
              <a:spAutoFit/>
            </a:bodyPr>
            <a:lstStyle/>
            <a:p>
              <a:pPr algn="ctr" marL="0" indent="0" lvl="0">
                <a:lnSpc>
                  <a:spcPts val="2400"/>
                </a:lnSpc>
                <a:spcBef>
                  <a:spcPct val="0"/>
                </a:spcBef>
              </a:pPr>
              <a:r>
                <a:rPr lang="en-US" sz="2000">
                  <a:solidFill>
                    <a:srgbClr val="FFFFFF"/>
                  </a:solidFill>
                  <a:latin typeface="Muli Regular"/>
                </a:rPr>
                <a:t>SkomdaTeam</a:t>
              </a:r>
            </a:p>
          </p:txBody>
        </p:sp>
      </p:grpSp>
      <p:pic>
        <p:nvPicPr>
          <p:cNvPr name="Picture 10" id="10"/>
          <p:cNvPicPr>
            <a:picLocks noChangeAspect="true"/>
          </p:cNvPicPr>
          <p:nvPr/>
        </p:nvPicPr>
        <p:blipFill>
          <a:blip r:embed="rId3"/>
          <a:srcRect l="0" t="0" r="0" b="0"/>
          <a:stretch>
            <a:fillRect/>
          </a:stretch>
        </p:blipFill>
        <p:spPr>
          <a:xfrm flipH="false" flipV="false" rot="0">
            <a:off x="9144000" y="3506311"/>
            <a:ext cx="7862922" cy="5131592"/>
          </a:xfrm>
          <a:prstGeom prst="rect">
            <a:avLst/>
          </a:prstGeom>
        </p:spPr>
      </p:pic>
      <p:sp>
        <p:nvSpPr>
          <p:cNvPr name="TextBox 11" id="11"/>
          <p:cNvSpPr txBox="true"/>
          <p:nvPr/>
        </p:nvSpPr>
        <p:spPr>
          <a:xfrm rot="0">
            <a:off x="1028700" y="2725384"/>
            <a:ext cx="8367678" cy="619003"/>
          </a:xfrm>
          <a:prstGeom prst="rect">
            <a:avLst/>
          </a:prstGeom>
        </p:spPr>
        <p:txBody>
          <a:bodyPr anchor="t" rtlCol="false" tIns="0" lIns="0" bIns="0" rIns="0">
            <a:spAutoFit/>
          </a:bodyPr>
          <a:lstStyle/>
          <a:p>
            <a:pPr>
              <a:lnSpc>
                <a:spcPts val="4920"/>
              </a:lnSpc>
            </a:pPr>
            <a:r>
              <a:rPr lang="en-US" sz="4100" spc="-82">
                <a:solidFill>
                  <a:srgbClr val="3DB6D6"/>
                </a:solidFill>
                <a:latin typeface="Muli Bold"/>
              </a:rPr>
              <a:t>Fitur seleksi-Koefisien</a:t>
            </a:r>
          </a:p>
        </p:txBody>
      </p:sp>
      <p:sp>
        <p:nvSpPr>
          <p:cNvPr name="TextBox 12" id="12"/>
          <p:cNvSpPr txBox="true"/>
          <p:nvPr/>
        </p:nvSpPr>
        <p:spPr>
          <a:xfrm rot="0">
            <a:off x="2081731" y="4079080"/>
            <a:ext cx="5221292" cy="2727262"/>
          </a:xfrm>
          <a:prstGeom prst="rect">
            <a:avLst/>
          </a:prstGeom>
        </p:spPr>
        <p:txBody>
          <a:bodyPr anchor="t" rtlCol="false" tIns="0" lIns="0" bIns="0" rIns="0">
            <a:spAutoFit/>
          </a:bodyPr>
          <a:lstStyle/>
          <a:p>
            <a:pPr>
              <a:lnSpc>
                <a:spcPts val="2695"/>
              </a:lnSpc>
              <a:spcBef>
                <a:spcPct val="0"/>
              </a:spcBef>
            </a:pPr>
            <a:r>
              <a:rPr lang="en-US" sz="2246">
                <a:solidFill>
                  <a:srgbClr val="000000"/>
                </a:solidFill>
                <a:latin typeface="Muli Regular"/>
              </a:rPr>
              <a:t>Koefisien dari setiap kolom dimulai dari 0-21, jika grafik semakin kebawah maka koefisien semakin turun (tidak penting), beggitu juga sebaliknya. Dari plot tersebut dapat dilihat bahwa terdapat 10 kolom dengan koefisien rendah dan 12 kolom dengan koefisien tinggi.</a:t>
            </a:r>
          </a:p>
        </p:txBody>
      </p:sp>
      <p:grpSp>
        <p:nvGrpSpPr>
          <p:cNvPr name="Group 13" id="13"/>
          <p:cNvGrpSpPr/>
          <p:nvPr/>
        </p:nvGrpSpPr>
        <p:grpSpPr>
          <a:xfrm rot="0">
            <a:off x="5321113" y="7539768"/>
            <a:ext cx="2995032" cy="1127616"/>
            <a:chOff x="0" y="0"/>
            <a:chExt cx="1112511" cy="418855"/>
          </a:xfrm>
        </p:grpSpPr>
        <p:sp>
          <p:nvSpPr>
            <p:cNvPr name="Freeform 14" id="14"/>
            <p:cNvSpPr/>
            <p:nvPr/>
          </p:nvSpPr>
          <p:spPr>
            <a:xfrm>
              <a:off x="0" y="0"/>
              <a:ext cx="1112511" cy="418855"/>
            </a:xfrm>
            <a:custGeom>
              <a:avLst/>
              <a:gdLst/>
              <a:ahLst/>
              <a:cxnLst/>
              <a:rect r="r" b="b" t="t" l="l"/>
              <a:pathLst>
                <a:path h="418855" w="1112511">
                  <a:moveTo>
                    <a:pt x="77548" y="0"/>
                  </a:moveTo>
                  <a:lnTo>
                    <a:pt x="1034964" y="0"/>
                  </a:lnTo>
                  <a:cubicBezTo>
                    <a:pt x="1077792" y="0"/>
                    <a:pt x="1112511" y="34719"/>
                    <a:pt x="1112511" y="77548"/>
                  </a:cubicBezTo>
                  <a:lnTo>
                    <a:pt x="1112511" y="341308"/>
                  </a:lnTo>
                  <a:cubicBezTo>
                    <a:pt x="1112511" y="384136"/>
                    <a:pt x="1077792" y="418855"/>
                    <a:pt x="1034964" y="418855"/>
                  </a:cubicBezTo>
                  <a:lnTo>
                    <a:pt x="77548" y="418855"/>
                  </a:lnTo>
                  <a:cubicBezTo>
                    <a:pt x="34719" y="418855"/>
                    <a:pt x="0" y="384136"/>
                    <a:pt x="0" y="341308"/>
                  </a:cubicBezTo>
                  <a:lnTo>
                    <a:pt x="0" y="77548"/>
                  </a:lnTo>
                  <a:cubicBezTo>
                    <a:pt x="0" y="34719"/>
                    <a:pt x="34719" y="0"/>
                    <a:pt x="77548" y="0"/>
                  </a:cubicBezTo>
                  <a:close/>
                </a:path>
              </a:pathLst>
            </a:custGeom>
            <a:solidFill>
              <a:srgbClr val="EDF1F2"/>
            </a:solidFill>
          </p:spPr>
        </p:sp>
        <p:sp>
          <p:nvSpPr>
            <p:cNvPr name="TextBox 15" id="15"/>
            <p:cNvSpPr txBox="true"/>
            <p:nvPr/>
          </p:nvSpPr>
          <p:spPr>
            <a:xfrm>
              <a:off x="0" y="-66675"/>
              <a:ext cx="812800" cy="879475"/>
            </a:xfrm>
            <a:prstGeom prst="rect">
              <a:avLst/>
            </a:prstGeom>
          </p:spPr>
          <p:txBody>
            <a:bodyPr anchor="ctr" rtlCol="false" tIns="254000" lIns="254000" bIns="254000" rIns="254000"/>
            <a:lstStyle/>
            <a:p>
              <a:pPr algn="ctr">
                <a:lnSpc>
                  <a:spcPts val="3552"/>
                </a:lnSpc>
              </a:pPr>
              <a:r>
                <a:rPr lang="en-US" sz="2400">
                  <a:solidFill>
                    <a:srgbClr val="203850"/>
                  </a:solidFill>
                  <a:latin typeface="Muli Regular Bold"/>
                </a:rPr>
                <a:t>After</a:t>
              </a:r>
            </a:p>
            <a:p>
              <a:pPr algn="ctr">
                <a:lnSpc>
                  <a:spcPts val="2072"/>
                </a:lnSpc>
              </a:pPr>
              <a:r>
                <a:rPr lang="en-US" sz="1400">
                  <a:solidFill>
                    <a:srgbClr val="203850"/>
                  </a:solidFill>
                  <a:latin typeface="Muli Regular"/>
                </a:rPr>
                <a:t>11 </a:t>
              </a:r>
              <a:r>
                <a:rPr lang="en-US" sz="1400">
                  <a:solidFill>
                    <a:srgbClr val="203850"/>
                  </a:solidFill>
                  <a:latin typeface="Muli Regular Bold"/>
                </a:rPr>
                <a:t>Columns</a:t>
              </a:r>
            </a:p>
          </p:txBody>
        </p:sp>
      </p:grpSp>
      <p:grpSp>
        <p:nvGrpSpPr>
          <p:cNvPr name="Group 16" id="16"/>
          <p:cNvGrpSpPr/>
          <p:nvPr/>
        </p:nvGrpSpPr>
        <p:grpSpPr>
          <a:xfrm rot="0">
            <a:off x="2081731" y="7539768"/>
            <a:ext cx="2995032" cy="1146947"/>
            <a:chOff x="0" y="0"/>
            <a:chExt cx="1112425" cy="426003"/>
          </a:xfrm>
        </p:grpSpPr>
        <p:sp>
          <p:nvSpPr>
            <p:cNvPr name="Freeform 17" id="17"/>
            <p:cNvSpPr/>
            <p:nvPr/>
          </p:nvSpPr>
          <p:spPr>
            <a:xfrm>
              <a:off x="0" y="0"/>
              <a:ext cx="1112425" cy="426003"/>
            </a:xfrm>
            <a:custGeom>
              <a:avLst/>
              <a:gdLst/>
              <a:ahLst/>
              <a:cxnLst/>
              <a:rect r="r" b="b" t="t" l="l"/>
              <a:pathLst>
                <a:path h="426003" w="1112425">
                  <a:moveTo>
                    <a:pt x="77548" y="0"/>
                  </a:moveTo>
                  <a:lnTo>
                    <a:pt x="1034878" y="0"/>
                  </a:lnTo>
                  <a:cubicBezTo>
                    <a:pt x="1077706" y="0"/>
                    <a:pt x="1112425" y="34719"/>
                    <a:pt x="1112425" y="77548"/>
                  </a:cubicBezTo>
                  <a:lnTo>
                    <a:pt x="1112425" y="348455"/>
                  </a:lnTo>
                  <a:cubicBezTo>
                    <a:pt x="1112425" y="391284"/>
                    <a:pt x="1077706" y="426003"/>
                    <a:pt x="1034878" y="426003"/>
                  </a:cubicBezTo>
                  <a:lnTo>
                    <a:pt x="77548" y="426003"/>
                  </a:lnTo>
                  <a:cubicBezTo>
                    <a:pt x="34719" y="426003"/>
                    <a:pt x="0" y="391284"/>
                    <a:pt x="0" y="348455"/>
                  </a:cubicBezTo>
                  <a:lnTo>
                    <a:pt x="0" y="77548"/>
                  </a:lnTo>
                  <a:cubicBezTo>
                    <a:pt x="0" y="34719"/>
                    <a:pt x="34719" y="0"/>
                    <a:pt x="77548" y="0"/>
                  </a:cubicBezTo>
                  <a:close/>
                </a:path>
              </a:pathLst>
            </a:custGeom>
            <a:solidFill>
              <a:srgbClr val="EDF1F2"/>
            </a:solidFill>
          </p:spPr>
        </p:sp>
        <p:sp>
          <p:nvSpPr>
            <p:cNvPr name="TextBox 18" id="18"/>
            <p:cNvSpPr txBox="true"/>
            <p:nvPr/>
          </p:nvSpPr>
          <p:spPr>
            <a:xfrm>
              <a:off x="0" y="-66675"/>
              <a:ext cx="812800" cy="879475"/>
            </a:xfrm>
            <a:prstGeom prst="rect">
              <a:avLst/>
            </a:prstGeom>
          </p:spPr>
          <p:txBody>
            <a:bodyPr anchor="ctr" rtlCol="false" tIns="254000" lIns="254000" bIns="254000" rIns="254000"/>
            <a:lstStyle/>
            <a:p>
              <a:pPr algn="ctr">
                <a:lnSpc>
                  <a:spcPts val="3552"/>
                </a:lnSpc>
              </a:pPr>
              <a:r>
                <a:rPr lang="en-US" sz="2400">
                  <a:solidFill>
                    <a:srgbClr val="203850"/>
                  </a:solidFill>
                  <a:latin typeface="Muli Regular Bold"/>
                </a:rPr>
                <a:t>Before</a:t>
              </a:r>
            </a:p>
            <a:p>
              <a:pPr algn="ctr">
                <a:lnSpc>
                  <a:spcPts val="2368"/>
                </a:lnSpc>
              </a:pPr>
              <a:r>
                <a:rPr lang="en-US" sz="1600">
                  <a:solidFill>
                    <a:srgbClr val="203850"/>
                  </a:solidFill>
                  <a:latin typeface="Muli Regular Bold"/>
                </a:rPr>
                <a:t>22 Columns</a:t>
              </a:r>
            </a:p>
          </p:txBody>
        </p:sp>
      </p:gr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1028700" y="1028700"/>
            <a:ext cx="2106061" cy="621288"/>
          </a:xfrm>
          <a:prstGeom prst="rect">
            <a:avLst/>
          </a:prstGeom>
        </p:spPr>
      </p:pic>
      <p:grpSp>
        <p:nvGrpSpPr>
          <p:cNvPr name="Group 3" id="3"/>
          <p:cNvGrpSpPr/>
          <p:nvPr/>
        </p:nvGrpSpPr>
        <p:grpSpPr>
          <a:xfrm rot="0">
            <a:off x="13939331" y="732660"/>
            <a:ext cx="3339019" cy="810981"/>
            <a:chOff x="0" y="0"/>
            <a:chExt cx="4452025" cy="1081308"/>
          </a:xfrm>
        </p:grpSpPr>
        <p:grpSp>
          <p:nvGrpSpPr>
            <p:cNvPr name="Group 4" id="4"/>
            <p:cNvGrpSpPr/>
            <p:nvPr/>
          </p:nvGrpSpPr>
          <p:grpSpPr>
            <a:xfrm rot="0">
              <a:off x="0" y="0"/>
              <a:ext cx="4452025" cy="1081308"/>
              <a:chOff x="0" y="0"/>
              <a:chExt cx="9196043" cy="2233535"/>
            </a:xfrm>
          </p:grpSpPr>
          <p:sp>
            <p:nvSpPr>
              <p:cNvPr name="Freeform 5" id="5"/>
              <p:cNvSpPr/>
              <p:nvPr/>
            </p:nvSpPr>
            <p:spPr>
              <a:xfrm>
                <a:off x="19050" y="19050"/>
                <a:ext cx="9158070" cy="2195435"/>
              </a:xfrm>
              <a:custGeom>
                <a:avLst/>
                <a:gdLst/>
                <a:ahLst/>
                <a:cxnLst/>
                <a:rect r="r" b="b" t="t" l="l"/>
                <a:pathLst>
                  <a:path h="2195435" w="9158070">
                    <a:moveTo>
                      <a:pt x="8060155" y="2195435"/>
                    </a:moveTo>
                    <a:lnTo>
                      <a:pt x="1097788" y="2195435"/>
                    </a:lnTo>
                    <a:cubicBezTo>
                      <a:pt x="491490" y="2195435"/>
                      <a:pt x="0" y="1703948"/>
                      <a:pt x="0" y="1097654"/>
                    </a:cubicBezTo>
                    <a:lnTo>
                      <a:pt x="0" y="1097654"/>
                    </a:lnTo>
                    <a:cubicBezTo>
                      <a:pt x="0" y="491487"/>
                      <a:pt x="491490" y="0"/>
                      <a:pt x="1097788" y="0"/>
                    </a:cubicBezTo>
                    <a:lnTo>
                      <a:pt x="8060282" y="0"/>
                    </a:lnTo>
                    <a:cubicBezTo>
                      <a:pt x="8666580" y="0"/>
                      <a:pt x="9158070" y="491487"/>
                      <a:pt x="9158070" y="1097781"/>
                    </a:cubicBezTo>
                    <a:lnTo>
                      <a:pt x="9158070" y="1097781"/>
                    </a:lnTo>
                    <a:cubicBezTo>
                      <a:pt x="9157943" y="1703948"/>
                      <a:pt x="8666453" y="2195435"/>
                      <a:pt x="8060155" y="2195435"/>
                    </a:cubicBezTo>
                    <a:close/>
                  </a:path>
                </a:pathLst>
              </a:custGeom>
              <a:solidFill>
                <a:srgbClr val="3DB6D6"/>
              </a:solidFill>
            </p:spPr>
          </p:sp>
          <p:sp>
            <p:nvSpPr>
              <p:cNvPr name="Freeform 6" id="6"/>
              <p:cNvSpPr/>
              <p:nvPr/>
            </p:nvSpPr>
            <p:spPr>
              <a:xfrm>
                <a:off x="0" y="0"/>
                <a:ext cx="9196043" cy="2233535"/>
              </a:xfrm>
              <a:custGeom>
                <a:avLst/>
                <a:gdLst/>
                <a:ahLst/>
                <a:cxnLst/>
                <a:rect r="r" b="b" t="t" l="l"/>
                <a:pathLst>
                  <a:path h="2233535" w="9196043">
                    <a:moveTo>
                      <a:pt x="8079205" y="2233535"/>
                    </a:moveTo>
                    <a:lnTo>
                      <a:pt x="1116838" y="2233535"/>
                    </a:lnTo>
                    <a:cubicBezTo>
                      <a:pt x="501015" y="2233535"/>
                      <a:pt x="0" y="1732523"/>
                      <a:pt x="0" y="1116831"/>
                    </a:cubicBezTo>
                    <a:cubicBezTo>
                      <a:pt x="0" y="501012"/>
                      <a:pt x="501015" y="0"/>
                      <a:pt x="1116838" y="0"/>
                    </a:cubicBezTo>
                    <a:lnTo>
                      <a:pt x="8079332" y="0"/>
                    </a:lnTo>
                    <a:cubicBezTo>
                      <a:pt x="8695028" y="0"/>
                      <a:pt x="9196043" y="501012"/>
                      <a:pt x="9196043" y="1116831"/>
                    </a:cubicBezTo>
                    <a:cubicBezTo>
                      <a:pt x="9196043" y="1732523"/>
                      <a:pt x="8695028" y="2233535"/>
                      <a:pt x="8079205" y="2233535"/>
                    </a:cubicBezTo>
                    <a:close/>
                    <a:moveTo>
                      <a:pt x="1116838" y="38100"/>
                    </a:moveTo>
                    <a:cubicBezTo>
                      <a:pt x="521970" y="38100"/>
                      <a:pt x="38100" y="521967"/>
                      <a:pt x="38100" y="1116831"/>
                    </a:cubicBezTo>
                    <a:cubicBezTo>
                      <a:pt x="38100" y="1711568"/>
                      <a:pt x="521970" y="2195562"/>
                      <a:pt x="1116838" y="2195562"/>
                    </a:cubicBezTo>
                    <a:lnTo>
                      <a:pt x="8079332" y="2195562"/>
                    </a:lnTo>
                    <a:cubicBezTo>
                      <a:pt x="8674074" y="2195562"/>
                      <a:pt x="9158070" y="1711695"/>
                      <a:pt x="9158070" y="1116831"/>
                    </a:cubicBezTo>
                    <a:cubicBezTo>
                      <a:pt x="9157943" y="521967"/>
                      <a:pt x="8674074" y="38100"/>
                      <a:pt x="8079205" y="38100"/>
                    </a:cubicBezTo>
                    <a:lnTo>
                      <a:pt x="1116838" y="38100"/>
                    </a:lnTo>
                    <a:close/>
                  </a:path>
                </a:pathLst>
              </a:custGeom>
              <a:solidFill>
                <a:srgbClr val="3DB6D6"/>
              </a:solidFill>
            </p:spPr>
          </p:sp>
        </p:grpSp>
        <p:sp>
          <p:nvSpPr>
            <p:cNvPr name="TextBox 7" id="7"/>
            <p:cNvSpPr txBox="true"/>
            <p:nvPr/>
          </p:nvSpPr>
          <p:spPr>
            <a:xfrm rot="0">
              <a:off x="228238" y="327954"/>
              <a:ext cx="3995549" cy="415874"/>
            </a:xfrm>
            <a:prstGeom prst="rect">
              <a:avLst/>
            </a:prstGeom>
          </p:spPr>
          <p:txBody>
            <a:bodyPr anchor="t" rtlCol="false" tIns="0" lIns="0" bIns="0" rIns="0">
              <a:spAutoFit/>
            </a:bodyPr>
            <a:lstStyle/>
            <a:p>
              <a:pPr algn="ctr" marL="0" indent="0" lvl="0">
                <a:lnSpc>
                  <a:spcPts val="2400"/>
                </a:lnSpc>
                <a:spcBef>
                  <a:spcPct val="0"/>
                </a:spcBef>
              </a:pPr>
              <a:r>
                <a:rPr lang="en-US" sz="2000">
                  <a:solidFill>
                    <a:srgbClr val="FFFFFF"/>
                  </a:solidFill>
                  <a:latin typeface="Muli Regular"/>
                </a:rPr>
                <a:t>SkomdaTeam</a:t>
              </a:r>
            </a:p>
          </p:txBody>
        </p:sp>
      </p:grpSp>
      <p:pic>
        <p:nvPicPr>
          <p:cNvPr name="Picture 8" id="8"/>
          <p:cNvPicPr>
            <a:picLocks noChangeAspect="true"/>
          </p:cNvPicPr>
          <p:nvPr/>
        </p:nvPicPr>
        <p:blipFill>
          <a:blip r:embed="rId3"/>
          <a:srcRect l="0" t="0" r="0" b="0"/>
          <a:stretch>
            <a:fillRect/>
          </a:stretch>
        </p:blipFill>
        <p:spPr>
          <a:xfrm flipH="false" flipV="false" rot="0">
            <a:off x="9406885" y="1930668"/>
            <a:ext cx="7871465" cy="7644403"/>
          </a:xfrm>
          <a:prstGeom prst="rect">
            <a:avLst/>
          </a:prstGeom>
        </p:spPr>
      </p:pic>
      <p:pic>
        <p:nvPicPr>
          <p:cNvPr name="Picture 9" id="9"/>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5136099" y="3380379"/>
            <a:ext cx="472742" cy="466725"/>
          </a:xfrm>
          <a:prstGeom prst="rect">
            <a:avLst/>
          </a:prstGeom>
        </p:spPr>
      </p:pic>
      <p:sp>
        <p:nvSpPr>
          <p:cNvPr name="TextBox 10" id="10"/>
          <p:cNvSpPr txBox="true"/>
          <p:nvPr/>
        </p:nvSpPr>
        <p:spPr>
          <a:xfrm rot="0">
            <a:off x="1028700" y="2584760"/>
            <a:ext cx="8914293" cy="571500"/>
          </a:xfrm>
          <a:prstGeom prst="rect">
            <a:avLst/>
          </a:prstGeom>
        </p:spPr>
        <p:txBody>
          <a:bodyPr anchor="t" rtlCol="false" tIns="0" lIns="0" bIns="0" rIns="0">
            <a:spAutoFit/>
          </a:bodyPr>
          <a:lstStyle/>
          <a:p>
            <a:pPr>
              <a:lnSpc>
                <a:spcPts val="4560"/>
              </a:lnSpc>
            </a:pPr>
            <a:r>
              <a:rPr lang="en-US" sz="3800" spc="-76">
                <a:solidFill>
                  <a:srgbClr val="3DB6D6"/>
                </a:solidFill>
                <a:latin typeface="Muli Bold"/>
              </a:rPr>
              <a:t>Data Visualisasi-Kolerasi Variabel</a:t>
            </a:r>
          </a:p>
        </p:txBody>
      </p:sp>
      <p:sp>
        <p:nvSpPr>
          <p:cNvPr name="TextBox 11" id="11"/>
          <p:cNvSpPr txBox="true"/>
          <p:nvPr/>
        </p:nvSpPr>
        <p:spPr>
          <a:xfrm rot="0">
            <a:off x="1466463" y="4089710"/>
            <a:ext cx="6104122" cy="2965955"/>
          </a:xfrm>
          <a:prstGeom prst="rect">
            <a:avLst/>
          </a:prstGeom>
        </p:spPr>
        <p:txBody>
          <a:bodyPr anchor="t" rtlCol="false" tIns="0" lIns="0" bIns="0" rIns="0">
            <a:spAutoFit/>
          </a:bodyPr>
          <a:lstStyle/>
          <a:p>
            <a:pPr algn="just">
              <a:lnSpc>
                <a:spcPts val="2935"/>
              </a:lnSpc>
              <a:spcBef>
                <a:spcPct val="0"/>
              </a:spcBef>
            </a:pPr>
            <a:r>
              <a:rPr lang="en-US" sz="2446">
                <a:solidFill>
                  <a:srgbClr val="000000"/>
                </a:solidFill>
                <a:latin typeface="Muli Regular Bold"/>
              </a:rPr>
              <a:t>Semakin cerah warna pada box menunjukan semakin tinggi nilai korelasi antara 2 variabel. Variabel MaxTemp dengan variabel Temp3pm dan variabel MinTemp dengan variabel Temp9am. Hal ini berarti semakin tinggi suhu (MaxTemp) maka nilai Temp9am juga akan bertambah.</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EDF1F2"/>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10800000">
            <a:off x="11174861" y="-8399340"/>
            <a:ext cx="11774709" cy="10962254"/>
            <a:chOff x="0" y="0"/>
            <a:chExt cx="6350000" cy="5911850"/>
          </a:xfrm>
        </p:grpSpPr>
        <p:sp>
          <p:nvSpPr>
            <p:cNvPr name="Freeform 3" id="3"/>
            <p:cNvSpPr/>
            <p:nvPr/>
          </p:nvSpPr>
          <p:spPr>
            <a:xfrm>
              <a:off x="-68580" y="0"/>
              <a:ext cx="6417310" cy="5911850"/>
            </a:xfrm>
            <a:custGeom>
              <a:avLst/>
              <a:gdLst/>
              <a:ahLst/>
              <a:cxnLst/>
              <a:rect r="r" b="b" t="t" l="l"/>
              <a:pathLst>
                <a:path h="5911850" w="6417310">
                  <a:moveTo>
                    <a:pt x="1215390" y="402590"/>
                  </a:moveTo>
                  <a:lnTo>
                    <a:pt x="177800" y="2192020"/>
                  </a:lnTo>
                  <a:cubicBezTo>
                    <a:pt x="0" y="2498090"/>
                    <a:pt x="43180" y="2884170"/>
                    <a:pt x="283210" y="3144520"/>
                  </a:cubicBezTo>
                  <a:lnTo>
                    <a:pt x="2594610" y="5651500"/>
                  </a:lnTo>
                  <a:cubicBezTo>
                    <a:pt x="2747010" y="5817870"/>
                    <a:pt x="2962910" y="5911850"/>
                    <a:pt x="3187700" y="5911850"/>
                  </a:cubicBezTo>
                  <a:lnTo>
                    <a:pt x="5609590" y="5911850"/>
                  </a:lnTo>
                  <a:cubicBezTo>
                    <a:pt x="6055360" y="5911850"/>
                    <a:pt x="6417310" y="5549900"/>
                    <a:pt x="6417310" y="5104130"/>
                  </a:cubicBezTo>
                  <a:lnTo>
                    <a:pt x="6417310" y="1891030"/>
                  </a:lnTo>
                  <a:cubicBezTo>
                    <a:pt x="6417310" y="1724660"/>
                    <a:pt x="6366510" y="1562100"/>
                    <a:pt x="6269990" y="1426210"/>
                  </a:cubicBezTo>
                  <a:lnTo>
                    <a:pt x="5507990" y="342900"/>
                  </a:lnTo>
                  <a:cubicBezTo>
                    <a:pt x="5356860" y="128270"/>
                    <a:pt x="5110480" y="0"/>
                    <a:pt x="4847590" y="0"/>
                  </a:cubicBezTo>
                  <a:lnTo>
                    <a:pt x="1913890" y="0"/>
                  </a:lnTo>
                  <a:cubicBezTo>
                    <a:pt x="1625600" y="0"/>
                    <a:pt x="1358900" y="153670"/>
                    <a:pt x="1215390" y="402590"/>
                  </a:cubicBezTo>
                  <a:close/>
                </a:path>
              </a:pathLst>
            </a:custGeom>
            <a:solidFill>
              <a:srgbClr val="FFFFFF">
                <a:alpha val="60000"/>
              </a:srgbClr>
            </a:solidFill>
            <a:ln w="12700">
              <a:solidFill>
                <a:srgbClr val="000000"/>
              </a:solidFill>
            </a:ln>
          </p:spPr>
        </p:sp>
      </p:grpSp>
      <p:graphicFrame>
        <p:nvGraphicFramePr>
          <p:cNvPr name="Table 4" id="4"/>
          <p:cNvGraphicFramePr>
            <a:graphicFrameLocks noGrp="true"/>
          </p:cNvGraphicFramePr>
          <p:nvPr/>
        </p:nvGraphicFramePr>
        <p:xfrm>
          <a:off x="1002794" y="4358347"/>
          <a:ext cx="16249650" cy="4248160"/>
        </p:xfrm>
        <a:graphic>
          <a:graphicData uri="http://schemas.openxmlformats.org/drawingml/2006/table">
            <a:tbl>
              <a:tblPr/>
              <a:tblGrid>
                <a:gridCol w="3249930"/>
                <a:gridCol w="3249930"/>
                <a:gridCol w="3249930"/>
                <a:gridCol w="3249930"/>
                <a:gridCol w="3249930"/>
              </a:tblGrid>
              <a:tr h="841986">
                <a:tc>
                  <a:txBody>
                    <a:bodyPr anchor="t" rtlCol="false"/>
                    <a:lstStyle/>
                    <a:p>
                      <a:pPr algn="ctr">
                        <a:lnSpc>
                          <a:spcPts val="3079"/>
                        </a:lnSpc>
                        <a:defRPr/>
                      </a:pPr>
                      <a:r>
                        <a:rPr lang="en-US" sz="2199">
                          <a:solidFill>
                            <a:srgbClr val="203850"/>
                          </a:solidFill>
                          <a:latin typeface="Muli Regular Bold"/>
                        </a:rPr>
                        <a:t>Present_Tmax</a:t>
                      </a:r>
                      <a:endParaRPr lang="en-US" sz="1100"/>
                    </a:p>
                  </a:txBody>
                  <a:tcPr marL="190500" marR="190500" marT="190500" marB="190500" anchor="ctr">
                    <a:lnL cmpd="sng" algn="ctr" cap="flat" w="19050">
                      <a:solidFill>
                        <a:srgbClr val="203850"/>
                      </a:solidFill>
                      <a:prstDash val="solid"/>
                      <a:round/>
                      <a:headEnd type="none" w="med" len="med"/>
                      <a:tailEnd type="none" w="med" len="med"/>
                    </a:lnL>
                    <a:lnR cmpd="sng" algn="ctr" cap="flat" w="19050">
                      <a:solidFill>
                        <a:srgbClr val="203850"/>
                      </a:solidFill>
                      <a:prstDash val="solid"/>
                      <a:round/>
                      <a:headEnd type="none" w="med" len="med"/>
                      <a:tailEnd type="none" w="med" len="med"/>
                    </a:lnR>
                    <a:lnT cmpd="sng" algn="ctr" cap="flat" w="19050">
                      <a:solidFill>
                        <a:srgbClr val="203850"/>
                      </a:solidFill>
                      <a:prstDash val="solid"/>
                      <a:round/>
                      <a:headEnd type="none" w="med" len="med"/>
                      <a:tailEnd type="none" w="med" len="med"/>
                    </a:lnT>
                    <a:lnB cmpd="sng" algn="ctr" cap="flat" w="19050">
                      <a:solidFill>
                        <a:srgbClr val="203850"/>
                      </a:solidFill>
                      <a:prstDash val="solid"/>
                      <a:round/>
                      <a:headEnd type="none" w="med" len="med"/>
                      <a:tailEnd type="none" w="med" len="med"/>
                    </a:lnB>
                    <a:solidFill>
                      <a:srgbClr val="FFFFFF"/>
                    </a:solidFill>
                  </a:tcPr>
                </a:tc>
                <a:tc>
                  <a:txBody>
                    <a:bodyPr anchor="t" rtlCol="false"/>
                    <a:lstStyle/>
                    <a:p>
                      <a:pPr algn="ctr">
                        <a:lnSpc>
                          <a:spcPts val="3079"/>
                        </a:lnSpc>
                        <a:defRPr/>
                      </a:pPr>
                      <a:r>
                        <a:rPr lang="en-US" sz="2199">
                          <a:solidFill>
                            <a:srgbClr val="203850"/>
                          </a:solidFill>
                          <a:latin typeface="Muli Regular"/>
                        </a:rPr>
                        <a:t>Present_Tmin</a:t>
                      </a:r>
                      <a:endParaRPr lang="en-US" sz="1100"/>
                    </a:p>
                  </a:txBody>
                  <a:tcPr marL="190500" marR="190500" marT="190500" marB="190500" anchor="ctr">
                    <a:lnL cmpd="sng" algn="ctr" cap="flat" w="19050">
                      <a:solidFill>
                        <a:srgbClr val="203850"/>
                      </a:solidFill>
                      <a:prstDash val="solid"/>
                      <a:round/>
                      <a:headEnd type="none" w="med" len="med"/>
                      <a:tailEnd type="none" w="med" len="med"/>
                    </a:lnL>
                    <a:lnR cmpd="sng" algn="ctr" cap="flat" w="19050">
                      <a:solidFill>
                        <a:srgbClr val="203850"/>
                      </a:solidFill>
                      <a:prstDash val="solid"/>
                      <a:round/>
                      <a:headEnd type="none" w="med" len="med"/>
                      <a:tailEnd type="none" w="med" len="med"/>
                    </a:lnR>
                    <a:lnT cmpd="sng" algn="ctr" cap="flat" w="19050">
                      <a:solidFill>
                        <a:srgbClr val="203850"/>
                      </a:solidFill>
                      <a:prstDash val="solid"/>
                      <a:round/>
                      <a:headEnd type="none" w="med" len="med"/>
                      <a:tailEnd type="none" w="med" len="med"/>
                    </a:lnT>
                    <a:lnB cmpd="sng" algn="ctr" cap="flat" w="19050">
                      <a:solidFill>
                        <a:srgbClr val="203850"/>
                      </a:solidFill>
                      <a:prstDash val="solid"/>
                      <a:round/>
                      <a:headEnd type="none" w="med" len="med"/>
                      <a:tailEnd type="none" w="med" len="med"/>
                    </a:lnB>
                    <a:solidFill>
                      <a:srgbClr val="FFFFFF"/>
                    </a:solidFill>
                  </a:tcPr>
                </a:tc>
                <a:tc>
                  <a:txBody>
                    <a:bodyPr anchor="t" rtlCol="false"/>
                    <a:lstStyle/>
                    <a:p>
                      <a:pPr algn="ctr">
                        <a:lnSpc>
                          <a:spcPts val="3079"/>
                        </a:lnSpc>
                        <a:defRPr/>
                      </a:pPr>
                      <a:r>
                        <a:rPr lang="en-US" sz="2199">
                          <a:solidFill>
                            <a:srgbClr val="203850"/>
                          </a:solidFill>
                          <a:latin typeface="Muli Regular"/>
                        </a:rPr>
                        <a:t>LDAPS_RHmin</a:t>
                      </a:r>
                      <a:endParaRPr lang="en-US" sz="1100"/>
                    </a:p>
                  </a:txBody>
                  <a:tcPr marL="190500" marR="190500" marT="190500" marB="190500" anchor="ctr">
                    <a:lnL cmpd="sng" algn="ctr" cap="flat" w="19050">
                      <a:solidFill>
                        <a:srgbClr val="203850"/>
                      </a:solidFill>
                      <a:prstDash val="solid"/>
                      <a:round/>
                      <a:headEnd type="none" w="med" len="med"/>
                      <a:tailEnd type="none" w="med" len="med"/>
                    </a:lnL>
                    <a:lnR cmpd="sng" algn="ctr" cap="flat" w="19050">
                      <a:solidFill>
                        <a:srgbClr val="203850"/>
                      </a:solidFill>
                      <a:prstDash val="solid"/>
                      <a:round/>
                      <a:headEnd type="none" w="med" len="med"/>
                      <a:tailEnd type="none" w="med" len="med"/>
                    </a:lnR>
                    <a:lnT cmpd="sng" algn="ctr" cap="flat" w="19050">
                      <a:solidFill>
                        <a:srgbClr val="203850"/>
                      </a:solidFill>
                      <a:prstDash val="solid"/>
                      <a:round/>
                      <a:headEnd type="none" w="med" len="med"/>
                      <a:tailEnd type="none" w="med" len="med"/>
                    </a:lnT>
                    <a:lnB cmpd="sng" algn="ctr" cap="flat" w="19050">
                      <a:solidFill>
                        <a:srgbClr val="203850"/>
                      </a:solidFill>
                      <a:prstDash val="solid"/>
                      <a:round/>
                      <a:headEnd type="none" w="med" len="med"/>
                      <a:tailEnd type="none" w="med" len="med"/>
                    </a:lnB>
                    <a:solidFill>
                      <a:srgbClr val="FFFFFF"/>
                    </a:solidFill>
                  </a:tcPr>
                </a:tc>
                <a:tc>
                  <a:txBody>
                    <a:bodyPr anchor="t" rtlCol="false"/>
                    <a:lstStyle/>
                    <a:p>
                      <a:pPr algn="ctr">
                        <a:lnSpc>
                          <a:spcPts val="3079"/>
                        </a:lnSpc>
                        <a:defRPr/>
                      </a:pPr>
                      <a:r>
                        <a:rPr lang="en-US" sz="2199">
                          <a:solidFill>
                            <a:srgbClr val="203850"/>
                          </a:solidFill>
                          <a:latin typeface="Muli Regular"/>
                        </a:rPr>
                        <a:t>LDAPS_RHmax</a:t>
                      </a:r>
                      <a:endParaRPr lang="en-US" sz="1100"/>
                    </a:p>
                  </a:txBody>
                  <a:tcPr marL="190500" marR="190500" marT="190500" marB="190500" anchor="ctr">
                    <a:lnL cmpd="sng" algn="ctr" cap="flat" w="19050">
                      <a:solidFill>
                        <a:srgbClr val="203850"/>
                      </a:solidFill>
                      <a:prstDash val="solid"/>
                      <a:round/>
                      <a:headEnd type="none" w="med" len="med"/>
                      <a:tailEnd type="none" w="med" len="med"/>
                    </a:lnL>
                    <a:lnR cmpd="sng" algn="ctr" cap="flat" w="19050">
                      <a:solidFill>
                        <a:srgbClr val="203850"/>
                      </a:solidFill>
                      <a:prstDash val="solid"/>
                      <a:round/>
                      <a:headEnd type="none" w="med" len="med"/>
                      <a:tailEnd type="none" w="med" len="med"/>
                    </a:lnR>
                    <a:lnT cmpd="sng" algn="ctr" cap="flat" w="19050">
                      <a:solidFill>
                        <a:srgbClr val="203850"/>
                      </a:solidFill>
                      <a:prstDash val="solid"/>
                      <a:round/>
                      <a:headEnd type="none" w="med" len="med"/>
                      <a:tailEnd type="none" w="med" len="med"/>
                    </a:lnT>
                    <a:lnB cmpd="sng" algn="ctr" cap="flat" w="19050">
                      <a:solidFill>
                        <a:srgbClr val="203850"/>
                      </a:solidFill>
                      <a:prstDash val="solid"/>
                      <a:round/>
                      <a:headEnd type="none" w="med" len="med"/>
                      <a:tailEnd type="none" w="med" len="med"/>
                    </a:lnB>
                    <a:solidFill>
                      <a:srgbClr val="FFFFFF"/>
                    </a:solidFill>
                  </a:tcPr>
                </a:tc>
                <a:tc>
                  <a:txBody>
                    <a:bodyPr anchor="t" rtlCol="false"/>
                    <a:lstStyle/>
                    <a:p>
                      <a:pPr algn="ctr">
                        <a:lnSpc>
                          <a:spcPts val="3079"/>
                        </a:lnSpc>
                        <a:defRPr/>
                      </a:pPr>
                      <a:r>
                        <a:rPr lang="en-US" sz="2199">
                          <a:solidFill>
                            <a:srgbClr val="203850"/>
                          </a:solidFill>
                          <a:latin typeface="Muli Regular"/>
                        </a:rPr>
                        <a:t>LDAPS_Tmax_lapse</a:t>
                      </a:r>
                      <a:endParaRPr lang="en-US" sz="1100"/>
                    </a:p>
                  </a:txBody>
                  <a:tcPr marL="190500" marR="190500" marT="190500" marB="190500" anchor="ctr">
                    <a:lnL cmpd="sng" algn="ctr" cap="flat" w="19050">
                      <a:solidFill>
                        <a:srgbClr val="203850"/>
                      </a:solidFill>
                      <a:prstDash val="solid"/>
                      <a:round/>
                      <a:headEnd type="none" w="med" len="med"/>
                      <a:tailEnd type="none" w="med" len="med"/>
                    </a:lnL>
                    <a:lnR cmpd="sng" algn="ctr" cap="flat" w="19050">
                      <a:solidFill>
                        <a:srgbClr val="203850"/>
                      </a:solidFill>
                      <a:prstDash val="solid"/>
                      <a:round/>
                      <a:headEnd type="none" w="med" len="med"/>
                      <a:tailEnd type="none" w="med" len="med"/>
                    </a:lnR>
                    <a:lnT cmpd="sng" algn="ctr" cap="flat" w="19050">
                      <a:solidFill>
                        <a:srgbClr val="203850"/>
                      </a:solidFill>
                      <a:prstDash val="solid"/>
                      <a:round/>
                      <a:headEnd type="none" w="med" len="med"/>
                      <a:tailEnd type="none" w="med" len="med"/>
                    </a:lnT>
                    <a:lnB cmpd="sng" algn="ctr" cap="flat" w="19050">
                      <a:solidFill>
                        <a:srgbClr val="203850"/>
                      </a:solidFill>
                      <a:prstDash val="solid"/>
                      <a:round/>
                      <a:headEnd type="none" w="med" len="med"/>
                      <a:tailEnd type="none" w="med" len="med"/>
                    </a:lnB>
                    <a:solidFill>
                      <a:srgbClr val="FFFFFF"/>
                    </a:solidFill>
                  </a:tcPr>
                </a:tc>
              </a:tr>
              <a:tr h="851544">
                <a:tc>
                  <a:txBody>
                    <a:bodyPr anchor="t" rtlCol="false"/>
                    <a:lstStyle/>
                    <a:p>
                      <a:pPr algn="ctr">
                        <a:lnSpc>
                          <a:spcPts val="3079"/>
                        </a:lnSpc>
                        <a:defRPr/>
                      </a:pPr>
                      <a:r>
                        <a:rPr lang="en-US" sz="2199">
                          <a:solidFill>
                            <a:srgbClr val="203850"/>
                          </a:solidFill>
                          <a:latin typeface="Muli Regular Bold"/>
                        </a:rPr>
                        <a:t>LDAPS_Tmin_lapse</a:t>
                      </a:r>
                      <a:endParaRPr lang="en-US" sz="1100"/>
                    </a:p>
                  </a:txBody>
                  <a:tcPr marL="190500" marR="190500" marT="190500" marB="190500" anchor="ctr">
                    <a:lnL cmpd="sng" algn="ctr" cap="flat" w="19050">
                      <a:solidFill>
                        <a:srgbClr val="203850"/>
                      </a:solidFill>
                      <a:prstDash val="solid"/>
                      <a:round/>
                      <a:headEnd type="none" w="med" len="med"/>
                      <a:tailEnd type="none" w="med" len="med"/>
                    </a:lnL>
                    <a:lnR cmpd="sng" algn="ctr" cap="flat" w="19050">
                      <a:solidFill>
                        <a:srgbClr val="203850"/>
                      </a:solidFill>
                      <a:prstDash val="solid"/>
                      <a:round/>
                      <a:headEnd type="none" w="med" len="med"/>
                      <a:tailEnd type="none" w="med" len="med"/>
                    </a:lnR>
                    <a:lnT cmpd="sng" algn="ctr" cap="flat" w="19050">
                      <a:solidFill>
                        <a:srgbClr val="203850"/>
                      </a:solidFill>
                      <a:prstDash val="solid"/>
                      <a:round/>
                      <a:headEnd type="none" w="med" len="med"/>
                      <a:tailEnd type="none" w="med" len="med"/>
                    </a:lnT>
                    <a:lnB cmpd="sng" algn="ctr" cap="flat" w="19050">
                      <a:solidFill>
                        <a:srgbClr val="203850"/>
                      </a:solidFill>
                      <a:prstDash val="solid"/>
                      <a:round/>
                      <a:headEnd type="none" w="med" len="med"/>
                      <a:tailEnd type="none" w="med" len="med"/>
                    </a:lnB>
                    <a:solidFill>
                      <a:srgbClr val="FFFFFF"/>
                    </a:solidFill>
                  </a:tcPr>
                </a:tc>
                <a:tc>
                  <a:txBody>
                    <a:bodyPr anchor="t" rtlCol="false"/>
                    <a:lstStyle/>
                    <a:p>
                      <a:pPr algn="ctr">
                        <a:lnSpc>
                          <a:spcPts val="3079"/>
                        </a:lnSpc>
                        <a:defRPr/>
                      </a:pPr>
                      <a:r>
                        <a:rPr lang="en-US" sz="2199">
                          <a:solidFill>
                            <a:srgbClr val="203850"/>
                          </a:solidFill>
                          <a:latin typeface="Muli Regular"/>
                        </a:rPr>
                        <a:t>LDAPS_WS</a:t>
                      </a:r>
                      <a:endParaRPr lang="en-US" sz="1100"/>
                    </a:p>
                  </a:txBody>
                  <a:tcPr marL="190500" marR="190500" marT="190500" marB="190500" anchor="ctr">
                    <a:lnL cmpd="sng" algn="ctr" cap="flat" w="19050">
                      <a:solidFill>
                        <a:srgbClr val="203850"/>
                      </a:solidFill>
                      <a:prstDash val="solid"/>
                      <a:round/>
                      <a:headEnd type="none" w="med" len="med"/>
                      <a:tailEnd type="none" w="med" len="med"/>
                    </a:lnL>
                    <a:lnR cmpd="sng" algn="ctr" cap="flat" w="19050">
                      <a:solidFill>
                        <a:srgbClr val="203850"/>
                      </a:solidFill>
                      <a:prstDash val="solid"/>
                      <a:round/>
                      <a:headEnd type="none" w="med" len="med"/>
                      <a:tailEnd type="none" w="med" len="med"/>
                    </a:lnR>
                    <a:lnT cmpd="sng" algn="ctr" cap="flat" w="19050">
                      <a:solidFill>
                        <a:srgbClr val="203850"/>
                      </a:solidFill>
                      <a:prstDash val="solid"/>
                      <a:round/>
                      <a:headEnd type="none" w="med" len="med"/>
                      <a:tailEnd type="none" w="med" len="med"/>
                    </a:lnT>
                    <a:lnB cmpd="sng" algn="ctr" cap="flat" w="19050">
                      <a:solidFill>
                        <a:srgbClr val="203850"/>
                      </a:solidFill>
                      <a:prstDash val="solid"/>
                      <a:round/>
                      <a:headEnd type="none" w="med" len="med"/>
                      <a:tailEnd type="none" w="med" len="med"/>
                    </a:lnB>
                    <a:solidFill>
                      <a:srgbClr val="FFFFFF"/>
                    </a:solidFill>
                  </a:tcPr>
                </a:tc>
                <a:tc>
                  <a:txBody>
                    <a:bodyPr anchor="t" rtlCol="false"/>
                    <a:lstStyle/>
                    <a:p>
                      <a:pPr algn="ctr">
                        <a:lnSpc>
                          <a:spcPts val="3079"/>
                        </a:lnSpc>
                        <a:defRPr/>
                      </a:pPr>
                      <a:r>
                        <a:rPr lang="en-US" sz="2199">
                          <a:solidFill>
                            <a:srgbClr val="203850"/>
                          </a:solidFill>
                          <a:latin typeface="Muli Regular"/>
                        </a:rPr>
                        <a:t>LDAPS_LH</a:t>
                      </a:r>
                      <a:endParaRPr lang="en-US" sz="1100"/>
                    </a:p>
                  </a:txBody>
                  <a:tcPr marL="190500" marR="190500" marT="190500" marB="190500" anchor="ctr">
                    <a:lnL cmpd="sng" algn="ctr" cap="flat" w="19050">
                      <a:solidFill>
                        <a:srgbClr val="203850"/>
                      </a:solidFill>
                      <a:prstDash val="solid"/>
                      <a:round/>
                      <a:headEnd type="none" w="med" len="med"/>
                      <a:tailEnd type="none" w="med" len="med"/>
                    </a:lnL>
                    <a:lnR cmpd="sng" algn="ctr" cap="flat" w="19050">
                      <a:solidFill>
                        <a:srgbClr val="203850"/>
                      </a:solidFill>
                      <a:prstDash val="solid"/>
                      <a:round/>
                      <a:headEnd type="none" w="med" len="med"/>
                      <a:tailEnd type="none" w="med" len="med"/>
                    </a:lnR>
                    <a:lnT cmpd="sng" algn="ctr" cap="flat" w="19050">
                      <a:solidFill>
                        <a:srgbClr val="203850"/>
                      </a:solidFill>
                      <a:prstDash val="solid"/>
                      <a:round/>
                      <a:headEnd type="none" w="med" len="med"/>
                      <a:tailEnd type="none" w="med" len="med"/>
                    </a:lnT>
                    <a:lnB cmpd="sng" algn="ctr" cap="flat" w="19050">
                      <a:solidFill>
                        <a:srgbClr val="203850"/>
                      </a:solidFill>
                      <a:prstDash val="solid"/>
                      <a:round/>
                      <a:headEnd type="none" w="med" len="med"/>
                      <a:tailEnd type="none" w="med" len="med"/>
                    </a:lnB>
                    <a:solidFill>
                      <a:srgbClr val="FFFFFF"/>
                    </a:solidFill>
                  </a:tcPr>
                </a:tc>
                <a:tc>
                  <a:txBody>
                    <a:bodyPr anchor="t" rtlCol="false"/>
                    <a:lstStyle/>
                    <a:p>
                      <a:pPr algn="ctr">
                        <a:lnSpc>
                          <a:spcPts val="3079"/>
                        </a:lnSpc>
                        <a:defRPr/>
                      </a:pPr>
                      <a:r>
                        <a:rPr lang="en-US" sz="2199">
                          <a:solidFill>
                            <a:srgbClr val="203850"/>
                          </a:solidFill>
                          <a:latin typeface="Muli Regular"/>
                        </a:rPr>
                        <a:t>LDAPS_CC1</a:t>
                      </a:r>
                      <a:endParaRPr lang="en-US" sz="1100"/>
                    </a:p>
                  </a:txBody>
                  <a:tcPr marL="190500" marR="190500" marT="190500" marB="190500" anchor="ctr">
                    <a:lnL cmpd="sng" algn="ctr" cap="flat" w="19050">
                      <a:solidFill>
                        <a:srgbClr val="203850"/>
                      </a:solidFill>
                      <a:prstDash val="solid"/>
                      <a:round/>
                      <a:headEnd type="none" w="med" len="med"/>
                      <a:tailEnd type="none" w="med" len="med"/>
                    </a:lnL>
                    <a:lnR cmpd="sng" algn="ctr" cap="flat" w="19050">
                      <a:solidFill>
                        <a:srgbClr val="203850"/>
                      </a:solidFill>
                      <a:prstDash val="solid"/>
                      <a:round/>
                      <a:headEnd type="none" w="med" len="med"/>
                      <a:tailEnd type="none" w="med" len="med"/>
                    </a:lnR>
                    <a:lnT cmpd="sng" algn="ctr" cap="flat" w="19050">
                      <a:solidFill>
                        <a:srgbClr val="203850"/>
                      </a:solidFill>
                      <a:prstDash val="solid"/>
                      <a:round/>
                      <a:headEnd type="none" w="med" len="med"/>
                      <a:tailEnd type="none" w="med" len="med"/>
                    </a:lnT>
                    <a:lnB cmpd="sng" algn="ctr" cap="flat" w="19050">
                      <a:solidFill>
                        <a:srgbClr val="203850"/>
                      </a:solidFill>
                      <a:prstDash val="solid"/>
                      <a:round/>
                      <a:headEnd type="none" w="med" len="med"/>
                      <a:tailEnd type="none" w="med" len="med"/>
                    </a:lnB>
                    <a:solidFill>
                      <a:srgbClr val="FFFFFF"/>
                    </a:solidFill>
                  </a:tcPr>
                </a:tc>
                <a:tc>
                  <a:txBody>
                    <a:bodyPr anchor="t" rtlCol="false"/>
                    <a:lstStyle/>
                    <a:p>
                      <a:pPr algn="ctr">
                        <a:lnSpc>
                          <a:spcPts val="3079"/>
                        </a:lnSpc>
                        <a:defRPr/>
                      </a:pPr>
                      <a:r>
                        <a:rPr lang="en-US" sz="2199">
                          <a:solidFill>
                            <a:srgbClr val="203850"/>
                          </a:solidFill>
                          <a:latin typeface="Muli Regular"/>
                        </a:rPr>
                        <a:t>LDAPS_CC2</a:t>
                      </a:r>
                      <a:endParaRPr lang="en-US" sz="1100"/>
                    </a:p>
                  </a:txBody>
                  <a:tcPr marL="190500" marR="190500" marT="190500" marB="190500" anchor="ctr">
                    <a:lnL cmpd="sng" algn="ctr" cap="flat" w="19050">
                      <a:solidFill>
                        <a:srgbClr val="203850"/>
                      </a:solidFill>
                      <a:prstDash val="solid"/>
                      <a:round/>
                      <a:headEnd type="none" w="med" len="med"/>
                      <a:tailEnd type="none" w="med" len="med"/>
                    </a:lnL>
                    <a:lnR cmpd="sng" algn="ctr" cap="flat" w="19050">
                      <a:solidFill>
                        <a:srgbClr val="203850"/>
                      </a:solidFill>
                      <a:prstDash val="solid"/>
                      <a:round/>
                      <a:headEnd type="none" w="med" len="med"/>
                      <a:tailEnd type="none" w="med" len="med"/>
                    </a:lnR>
                    <a:lnT cmpd="sng" algn="ctr" cap="flat" w="19050">
                      <a:solidFill>
                        <a:srgbClr val="203850"/>
                      </a:solidFill>
                      <a:prstDash val="solid"/>
                      <a:round/>
                      <a:headEnd type="none" w="med" len="med"/>
                      <a:tailEnd type="none" w="med" len="med"/>
                    </a:lnT>
                    <a:lnB cmpd="sng" algn="ctr" cap="flat" w="19050">
                      <a:solidFill>
                        <a:srgbClr val="203850"/>
                      </a:solidFill>
                      <a:prstDash val="solid"/>
                      <a:round/>
                      <a:headEnd type="none" w="med" len="med"/>
                      <a:tailEnd type="none" w="med" len="med"/>
                    </a:lnB>
                    <a:solidFill>
                      <a:srgbClr val="FFFFFF"/>
                    </a:solidFill>
                  </a:tcPr>
                </a:tc>
              </a:tr>
              <a:tr h="851544">
                <a:tc>
                  <a:txBody>
                    <a:bodyPr anchor="t" rtlCol="false"/>
                    <a:lstStyle/>
                    <a:p>
                      <a:pPr algn="ctr">
                        <a:lnSpc>
                          <a:spcPts val="3079"/>
                        </a:lnSpc>
                        <a:defRPr/>
                      </a:pPr>
                      <a:r>
                        <a:rPr lang="en-US" sz="2199">
                          <a:solidFill>
                            <a:srgbClr val="203850"/>
                          </a:solidFill>
                          <a:latin typeface="Muli Regular"/>
                        </a:rPr>
                        <a:t>LDAPS_CC3</a:t>
                      </a:r>
                      <a:endParaRPr lang="en-US" sz="1100"/>
                    </a:p>
                  </a:txBody>
                  <a:tcPr marL="190500" marR="190500" marT="190500" marB="190500" anchor="ctr">
                    <a:lnL cmpd="sng" algn="ctr" cap="flat" w="19050">
                      <a:solidFill>
                        <a:srgbClr val="203850"/>
                      </a:solidFill>
                      <a:prstDash val="solid"/>
                      <a:round/>
                      <a:headEnd type="none" w="med" len="med"/>
                      <a:tailEnd type="none" w="med" len="med"/>
                    </a:lnL>
                    <a:lnR cmpd="sng" algn="ctr" cap="flat" w="19050">
                      <a:solidFill>
                        <a:srgbClr val="203850"/>
                      </a:solidFill>
                      <a:prstDash val="solid"/>
                      <a:round/>
                      <a:headEnd type="none" w="med" len="med"/>
                      <a:tailEnd type="none" w="med" len="med"/>
                    </a:lnR>
                    <a:lnT cmpd="sng" algn="ctr" cap="flat" w="19050">
                      <a:solidFill>
                        <a:srgbClr val="203850"/>
                      </a:solidFill>
                      <a:prstDash val="solid"/>
                      <a:round/>
                      <a:headEnd type="none" w="med" len="med"/>
                      <a:tailEnd type="none" w="med" len="med"/>
                    </a:lnT>
                    <a:lnB cmpd="sng" algn="ctr" cap="flat" w="19050">
                      <a:solidFill>
                        <a:srgbClr val="203850"/>
                      </a:solidFill>
                      <a:prstDash val="solid"/>
                      <a:round/>
                      <a:headEnd type="none" w="med" len="med"/>
                      <a:tailEnd type="none" w="med" len="med"/>
                    </a:lnB>
                    <a:solidFill>
                      <a:srgbClr val="FFFFFF"/>
                    </a:solidFill>
                  </a:tcPr>
                </a:tc>
                <a:tc>
                  <a:txBody>
                    <a:bodyPr anchor="t" rtlCol="false"/>
                    <a:lstStyle/>
                    <a:p>
                      <a:pPr algn="ctr">
                        <a:lnSpc>
                          <a:spcPts val="3079"/>
                        </a:lnSpc>
                        <a:defRPr/>
                      </a:pPr>
                      <a:r>
                        <a:rPr lang="en-US" sz="2199">
                          <a:solidFill>
                            <a:srgbClr val="203850"/>
                          </a:solidFill>
                          <a:latin typeface="Muli Regular"/>
                        </a:rPr>
                        <a:t>LDAPS_CC4</a:t>
                      </a:r>
                      <a:endParaRPr lang="en-US" sz="1100"/>
                    </a:p>
                  </a:txBody>
                  <a:tcPr marL="190500" marR="190500" marT="190500" marB="190500" anchor="ctr">
                    <a:lnL cmpd="sng" algn="ctr" cap="flat" w="19050">
                      <a:solidFill>
                        <a:srgbClr val="203850"/>
                      </a:solidFill>
                      <a:prstDash val="solid"/>
                      <a:round/>
                      <a:headEnd type="none" w="med" len="med"/>
                      <a:tailEnd type="none" w="med" len="med"/>
                    </a:lnL>
                    <a:lnR cmpd="sng" algn="ctr" cap="flat" w="19050">
                      <a:solidFill>
                        <a:srgbClr val="203850"/>
                      </a:solidFill>
                      <a:prstDash val="solid"/>
                      <a:round/>
                      <a:headEnd type="none" w="med" len="med"/>
                      <a:tailEnd type="none" w="med" len="med"/>
                    </a:lnR>
                    <a:lnT cmpd="sng" algn="ctr" cap="flat" w="19050">
                      <a:solidFill>
                        <a:srgbClr val="203850"/>
                      </a:solidFill>
                      <a:prstDash val="solid"/>
                      <a:round/>
                      <a:headEnd type="none" w="med" len="med"/>
                      <a:tailEnd type="none" w="med" len="med"/>
                    </a:lnT>
                    <a:lnB cmpd="sng" algn="ctr" cap="flat" w="19050">
                      <a:solidFill>
                        <a:srgbClr val="203850"/>
                      </a:solidFill>
                      <a:prstDash val="solid"/>
                      <a:round/>
                      <a:headEnd type="none" w="med" len="med"/>
                      <a:tailEnd type="none" w="med" len="med"/>
                    </a:lnB>
                    <a:solidFill>
                      <a:srgbClr val="B92B2F"/>
                    </a:solidFill>
                  </a:tcPr>
                </a:tc>
                <a:tc>
                  <a:txBody>
                    <a:bodyPr anchor="t" rtlCol="false"/>
                    <a:lstStyle/>
                    <a:p>
                      <a:pPr algn="ctr">
                        <a:lnSpc>
                          <a:spcPts val="3079"/>
                        </a:lnSpc>
                        <a:defRPr/>
                      </a:pPr>
                      <a:r>
                        <a:rPr lang="en-US" sz="2199">
                          <a:solidFill>
                            <a:srgbClr val="203850"/>
                          </a:solidFill>
                          <a:latin typeface="Muli Regular"/>
                        </a:rPr>
                        <a:t>LDAPS_PPT1</a:t>
                      </a:r>
                      <a:endParaRPr lang="en-US" sz="1100"/>
                    </a:p>
                  </a:txBody>
                  <a:tcPr marL="190500" marR="190500" marT="190500" marB="190500" anchor="ctr">
                    <a:lnL cmpd="sng" algn="ctr" cap="flat" w="19050">
                      <a:solidFill>
                        <a:srgbClr val="203850"/>
                      </a:solidFill>
                      <a:prstDash val="solid"/>
                      <a:round/>
                      <a:headEnd type="none" w="med" len="med"/>
                      <a:tailEnd type="none" w="med" len="med"/>
                    </a:lnL>
                    <a:lnR cmpd="sng" algn="ctr" cap="flat" w="19050">
                      <a:solidFill>
                        <a:srgbClr val="203850"/>
                      </a:solidFill>
                      <a:prstDash val="solid"/>
                      <a:round/>
                      <a:headEnd type="none" w="med" len="med"/>
                      <a:tailEnd type="none" w="med" len="med"/>
                    </a:lnR>
                    <a:lnT cmpd="sng" algn="ctr" cap="flat" w="19050">
                      <a:solidFill>
                        <a:srgbClr val="203850"/>
                      </a:solidFill>
                      <a:prstDash val="solid"/>
                      <a:round/>
                      <a:headEnd type="none" w="med" len="med"/>
                      <a:tailEnd type="none" w="med" len="med"/>
                    </a:lnT>
                    <a:lnB cmpd="sng" algn="ctr" cap="flat" w="19050">
                      <a:solidFill>
                        <a:srgbClr val="203850"/>
                      </a:solidFill>
                      <a:prstDash val="solid"/>
                      <a:round/>
                      <a:headEnd type="none" w="med" len="med"/>
                      <a:tailEnd type="none" w="med" len="med"/>
                    </a:lnB>
                    <a:solidFill>
                      <a:srgbClr val="FFFFFF"/>
                    </a:solidFill>
                  </a:tcPr>
                </a:tc>
                <a:tc>
                  <a:txBody>
                    <a:bodyPr anchor="t" rtlCol="false"/>
                    <a:lstStyle/>
                    <a:p>
                      <a:pPr algn="ctr">
                        <a:lnSpc>
                          <a:spcPts val="3079"/>
                        </a:lnSpc>
                        <a:defRPr/>
                      </a:pPr>
                      <a:r>
                        <a:rPr lang="en-US" sz="2199">
                          <a:solidFill>
                            <a:srgbClr val="203850"/>
                          </a:solidFill>
                          <a:latin typeface="Muli Regular"/>
                        </a:rPr>
                        <a:t>LDAPS_PPT2</a:t>
                      </a:r>
                      <a:endParaRPr lang="en-US" sz="1100"/>
                    </a:p>
                  </a:txBody>
                  <a:tcPr marL="190500" marR="190500" marT="190500" marB="190500" anchor="ctr">
                    <a:lnL cmpd="sng" algn="ctr" cap="flat" w="19050">
                      <a:solidFill>
                        <a:srgbClr val="203850"/>
                      </a:solidFill>
                      <a:prstDash val="solid"/>
                      <a:round/>
                      <a:headEnd type="none" w="med" len="med"/>
                      <a:tailEnd type="none" w="med" len="med"/>
                    </a:lnL>
                    <a:lnR cmpd="sng" algn="ctr" cap="flat" w="19050">
                      <a:solidFill>
                        <a:srgbClr val="203850"/>
                      </a:solidFill>
                      <a:prstDash val="solid"/>
                      <a:round/>
                      <a:headEnd type="none" w="med" len="med"/>
                      <a:tailEnd type="none" w="med" len="med"/>
                    </a:lnR>
                    <a:lnT cmpd="sng" algn="ctr" cap="flat" w="19050">
                      <a:solidFill>
                        <a:srgbClr val="203850"/>
                      </a:solidFill>
                      <a:prstDash val="solid"/>
                      <a:round/>
                      <a:headEnd type="none" w="med" len="med"/>
                      <a:tailEnd type="none" w="med" len="med"/>
                    </a:lnT>
                    <a:lnB cmpd="sng" algn="ctr" cap="flat" w="19050">
                      <a:solidFill>
                        <a:srgbClr val="203850"/>
                      </a:solidFill>
                      <a:prstDash val="solid"/>
                      <a:round/>
                      <a:headEnd type="none" w="med" len="med"/>
                      <a:tailEnd type="none" w="med" len="med"/>
                    </a:lnB>
                    <a:solidFill>
                      <a:srgbClr val="FFFFFF"/>
                    </a:solidFill>
                  </a:tcPr>
                </a:tc>
                <a:tc>
                  <a:txBody>
                    <a:bodyPr anchor="t" rtlCol="false"/>
                    <a:lstStyle/>
                    <a:p>
                      <a:pPr algn="ctr">
                        <a:lnSpc>
                          <a:spcPts val="3079"/>
                        </a:lnSpc>
                        <a:defRPr/>
                      </a:pPr>
                      <a:r>
                        <a:rPr lang="en-US" sz="2199">
                          <a:solidFill>
                            <a:srgbClr val="203850"/>
                          </a:solidFill>
                          <a:latin typeface="Muli Regular"/>
                        </a:rPr>
                        <a:t>LDAPS_PPT3</a:t>
                      </a:r>
                      <a:endParaRPr lang="en-US" sz="1100"/>
                    </a:p>
                  </a:txBody>
                  <a:tcPr marL="190500" marR="190500" marT="190500" marB="190500" anchor="ctr">
                    <a:lnL cmpd="sng" algn="ctr" cap="flat" w="19050">
                      <a:solidFill>
                        <a:srgbClr val="203850"/>
                      </a:solidFill>
                      <a:prstDash val="solid"/>
                      <a:round/>
                      <a:headEnd type="none" w="med" len="med"/>
                      <a:tailEnd type="none" w="med" len="med"/>
                    </a:lnL>
                    <a:lnR cmpd="sng" algn="ctr" cap="flat" w="19050">
                      <a:solidFill>
                        <a:srgbClr val="203850"/>
                      </a:solidFill>
                      <a:prstDash val="solid"/>
                      <a:round/>
                      <a:headEnd type="none" w="med" len="med"/>
                      <a:tailEnd type="none" w="med" len="med"/>
                    </a:lnR>
                    <a:lnT cmpd="sng" algn="ctr" cap="flat" w="19050">
                      <a:solidFill>
                        <a:srgbClr val="203850"/>
                      </a:solidFill>
                      <a:prstDash val="solid"/>
                      <a:round/>
                      <a:headEnd type="none" w="med" len="med"/>
                      <a:tailEnd type="none" w="med" len="med"/>
                    </a:lnT>
                    <a:lnB cmpd="sng" algn="ctr" cap="flat" w="19050">
                      <a:solidFill>
                        <a:srgbClr val="203850"/>
                      </a:solidFill>
                      <a:prstDash val="solid"/>
                      <a:round/>
                      <a:headEnd type="none" w="med" len="med"/>
                      <a:tailEnd type="none" w="med" len="med"/>
                    </a:lnB>
                    <a:solidFill>
                      <a:srgbClr val="FFFFFF"/>
                    </a:solidFill>
                  </a:tcPr>
                </a:tc>
              </a:tr>
              <a:tr h="851544">
                <a:tc>
                  <a:txBody>
                    <a:bodyPr anchor="t" rtlCol="false"/>
                    <a:lstStyle/>
                    <a:p>
                      <a:pPr algn="ctr">
                        <a:lnSpc>
                          <a:spcPts val="3079"/>
                        </a:lnSpc>
                        <a:defRPr/>
                      </a:pPr>
                      <a:r>
                        <a:rPr lang="en-US" sz="2199">
                          <a:solidFill>
                            <a:srgbClr val="203850"/>
                          </a:solidFill>
                          <a:latin typeface="Muli Regular"/>
                        </a:rPr>
                        <a:t>LDAPS_PPT4</a:t>
                      </a:r>
                      <a:endParaRPr lang="en-US" sz="1100"/>
                    </a:p>
                  </a:txBody>
                  <a:tcPr marL="190500" marR="190500" marT="190500" marB="190500" anchor="ctr">
                    <a:lnL cmpd="sng" algn="ctr" cap="flat" w="19050">
                      <a:solidFill>
                        <a:srgbClr val="203850"/>
                      </a:solidFill>
                      <a:prstDash val="solid"/>
                      <a:round/>
                      <a:headEnd type="none" w="med" len="med"/>
                      <a:tailEnd type="none" w="med" len="med"/>
                    </a:lnL>
                    <a:lnR cmpd="sng" algn="ctr" cap="flat" w="19050">
                      <a:solidFill>
                        <a:srgbClr val="203850"/>
                      </a:solidFill>
                      <a:prstDash val="solid"/>
                      <a:round/>
                      <a:headEnd type="none" w="med" len="med"/>
                      <a:tailEnd type="none" w="med" len="med"/>
                    </a:lnR>
                    <a:lnT cmpd="sng" algn="ctr" cap="flat" w="19050">
                      <a:solidFill>
                        <a:srgbClr val="203850"/>
                      </a:solidFill>
                      <a:prstDash val="solid"/>
                      <a:round/>
                      <a:headEnd type="none" w="med" len="med"/>
                      <a:tailEnd type="none" w="med" len="med"/>
                    </a:lnT>
                    <a:lnB cmpd="sng" algn="ctr" cap="flat" w="19050">
                      <a:solidFill>
                        <a:srgbClr val="203850"/>
                      </a:solidFill>
                      <a:prstDash val="solid"/>
                      <a:round/>
                      <a:headEnd type="none" w="med" len="med"/>
                      <a:tailEnd type="none" w="med" len="med"/>
                    </a:lnB>
                    <a:solidFill>
                      <a:srgbClr val="FFFFFF"/>
                    </a:solidFill>
                  </a:tcPr>
                </a:tc>
                <a:tc>
                  <a:txBody>
                    <a:bodyPr anchor="t" rtlCol="false"/>
                    <a:lstStyle/>
                    <a:p>
                      <a:pPr algn="ctr">
                        <a:lnSpc>
                          <a:spcPts val="3079"/>
                        </a:lnSpc>
                        <a:defRPr/>
                      </a:pPr>
                      <a:r>
                        <a:rPr lang="en-US" sz="2199">
                          <a:solidFill>
                            <a:srgbClr val="203850"/>
                          </a:solidFill>
                          <a:latin typeface="Muli Regular"/>
                        </a:rPr>
                        <a:t>lat</a:t>
                      </a:r>
                      <a:endParaRPr lang="en-US" sz="1100"/>
                    </a:p>
                  </a:txBody>
                  <a:tcPr marL="190500" marR="190500" marT="190500" marB="190500" anchor="ctr">
                    <a:lnL cmpd="sng" algn="ctr" cap="flat" w="19050">
                      <a:solidFill>
                        <a:srgbClr val="203850"/>
                      </a:solidFill>
                      <a:prstDash val="solid"/>
                      <a:round/>
                      <a:headEnd type="none" w="med" len="med"/>
                      <a:tailEnd type="none" w="med" len="med"/>
                    </a:lnL>
                    <a:lnR cmpd="sng" algn="ctr" cap="flat" w="19050">
                      <a:solidFill>
                        <a:srgbClr val="203850"/>
                      </a:solidFill>
                      <a:prstDash val="solid"/>
                      <a:round/>
                      <a:headEnd type="none" w="med" len="med"/>
                      <a:tailEnd type="none" w="med" len="med"/>
                    </a:lnR>
                    <a:lnT cmpd="sng" algn="ctr" cap="flat" w="19050">
                      <a:solidFill>
                        <a:srgbClr val="203850"/>
                      </a:solidFill>
                      <a:prstDash val="solid"/>
                      <a:round/>
                      <a:headEnd type="none" w="med" len="med"/>
                      <a:tailEnd type="none" w="med" len="med"/>
                    </a:lnT>
                    <a:lnB cmpd="sng" algn="ctr" cap="flat" w="19050">
                      <a:solidFill>
                        <a:srgbClr val="203850"/>
                      </a:solidFill>
                      <a:prstDash val="solid"/>
                      <a:round/>
                      <a:headEnd type="none" w="med" len="med"/>
                      <a:tailEnd type="none" w="med" len="med"/>
                    </a:lnB>
                    <a:solidFill>
                      <a:srgbClr val="FFFFFF"/>
                    </a:solidFill>
                  </a:tcPr>
                </a:tc>
                <a:tc>
                  <a:txBody>
                    <a:bodyPr anchor="t" rtlCol="false"/>
                    <a:lstStyle/>
                    <a:p>
                      <a:pPr algn="ctr">
                        <a:lnSpc>
                          <a:spcPts val="3079"/>
                        </a:lnSpc>
                        <a:defRPr/>
                      </a:pPr>
                      <a:r>
                        <a:rPr lang="en-US" sz="2199">
                          <a:solidFill>
                            <a:srgbClr val="203850"/>
                          </a:solidFill>
                          <a:latin typeface="Muli Regular"/>
                        </a:rPr>
                        <a:t>lon</a:t>
                      </a:r>
                      <a:endParaRPr lang="en-US" sz="1100"/>
                    </a:p>
                  </a:txBody>
                  <a:tcPr marL="190500" marR="190500" marT="190500" marB="190500" anchor="ctr">
                    <a:lnL cmpd="sng" algn="ctr" cap="flat" w="19050">
                      <a:solidFill>
                        <a:srgbClr val="203850"/>
                      </a:solidFill>
                      <a:prstDash val="solid"/>
                      <a:round/>
                      <a:headEnd type="none" w="med" len="med"/>
                      <a:tailEnd type="none" w="med" len="med"/>
                    </a:lnL>
                    <a:lnR cmpd="sng" algn="ctr" cap="flat" w="19050">
                      <a:solidFill>
                        <a:srgbClr val="203850"/>
                      </a:solidFill>
                      <a:prstDash val="solid"/>
                      <a:round/>
                      <a:headEnd type="none" w="med" len="med"/>
                      <a:tailEnd type="none" w="med" len="med"/>
                    </a:lnR>
                    <a:lnT cmpd="sng" algn="ctr" cap="flat" w="19050">
                      <a:solidFill>
                        <a:srgbClr val="203850"/>
                      </a:solidFill>
                      <a:prstDash val="solid"/>
                      <a:round/>
                      <a:headEnd type="none" w="med" len="med"/>
                      <a:tailEnd type="none" w="med" len="med"/>
                    </a:lnT>
                    <a:lnB cmpd="sng" algn="ctr" cap="flat" w="19050">
                      <a:solidFill>
                        <a:srgbClr val="203850"/>
                      </a:solidFill>
                      <a:prstDash val="solid"/>
                      <a:round/>
                      <a:headEnd type="none" w="med" len="med"/>
                      <a:tailEnd type="none" w="med" len="med"/>
                    </a:lnB>
                    <a:solidFill>
                      <a:srgbClr val="B92B2F"/>
                    </a:solidFill>
                  </a:tcPr>
                </a:tc>
                <a:tc>
                  <a:txBody>
                    <a:bodyPr anchor="t" rtlCol="false"/>
                    <a:lstStyle/>
                    <a:p>
                      <a:pPr algn="ctr">
                        <a:lnSpc>
                          <a:spcPts val="3079"/>
                        </a:lnSpc>
                        <a:defRPr/>
                      </a:pPr>
                      <a:r>
                        <a:rPr lang="en-US" sz="2199">
                          <a:solidFill>
                            <a:srgbClr val="203850"/>
                          </a:solidFill>
                          <a:latin typeface="Muli Regular"/>
                        </a:rPr>
                        <a:t>DEM</a:t>
                      </a:r>
                      <a:endParaRPr lang="en-US" sz="1100"/>
                    </a:p>
                  </a:txBody>
                  <a:tcPr marL="190500" marR="190500" marT="190500" marB="190500" anchor="ctr">
                    <a:lnL cmpd="sng" algn="ctr" cap="flat" w="19050">
                      <a:solidFill>
                        <a:srgbClr val="203850"/>
                      </a:solidFill>
                      <a:prstDash val="solid"/>
                      <a:round/>
                      <a:headEnd type="none" w="med" len="med"/>
                      <a:tailEnd type="none" w="med" len="med"/>
                    </a:lnL>
                    <a:lnR cmpd="sng" algn="ctr" cap="flat" w="19050">
                      <a:solidFill>
                        <a:srgbClr val="203850"/>
                      </a:solidFill>
                      <a:prstDash val="solid"/>
                      <a:round/>
                      <a:headEnd type="none" w="med" len="med"/>
                      <a:tailEnd type="none" w="med" len="med"/>
                    </a:lnR>
                    <a:lnT cmpd="sng" algn="ctr" cap="flat" w="19050">
                      <a:solidFill>
                        <a:srgbClr val="203850"/>
                      </a:solidFill>
                      <a:prstDash val="solid"/>
                      <a:round/>
                      <a:headEnd type="none" w="med" len="med"/>
                      <a:tailEnd type="none" w="med" len="med"/>
                    </a:lnT>
                    <a:lnB cmpd="sng" algn="ctr" cap="flat" w="19050">
                      <a:solidFill>
                        <a:srgbClr val="203850"/>
                      </a:solidFill>
                      <a:prstDash val="solid"/>
                      <a:round/>
                      <a:headEnd type="none" w="med" len="med"/>
                      <a:tailEnd type="none" w="med" len="med"/>
                    </a:lnB>
                    <a:solidFill>
                      <a:srgbClr val="FFFFFF"/>
                    </a:solidFill>
                  </a:tcPr>
                </a:tc>
                <a:tc>
                  <a:txBody>
                    <a:bodyPr anchor="t" rtlCol="false"/>
                    <a:lstStyle/>
                    <a:p>
                      <a:pPr algn="ctr">
                        <a:lnSpc>
                          <a:spcPts val="3079"/>
                        </a:lnSpc>
                        <a:defRPr/>
                      </a:pPr>
                      <a:r>
                        <a:rPr lang="en-US" sz="2199">
                          <a:solidFill>
                            <a:srgbClr val="203850"/>
                          </a:solidFill>
                          <a:latin typeface="Muli Regular"/>
                        </a:rPr>
                        <a:t>Slope</a:t>
                      </a:r>
                      <a:endParaRPr lang="en-US" sz="1100"/>
                    </a:p>
                  </a:txBody>
                  <a:tcPr marL="190500" marR="190500" marT="190500" marB="190500" anchor="ctr">
                    <a:lnL cmpd="sng" algn="ctr" cap="flat" w="19050">
                      <a:solidFill>
                        <a:srgbClr val="203850"/>
                      </a:solidFill>
                      <a:prstDash val="solid"/>
                      <a:round/>
                      <a:headEnd type="none" w="med" len="med"/>
                      <a:tailEnd type="none" w="med" len="med"/>
                    </a:lnL>
                    <a:lnR cmpd="sng" algn="ctr" cap="flat" w="19050">
                      <a:solidFill>
                        <a:srgbClr val="203850"/>
                      </a:solidFill>
                      <a:prstDash val="solid"/>
                      <a:round/>
                      <a:headEnd type="none" w="med" len="med"/>
                      <a:tailEnd type="none" w="med" len="med"/>
                    </a:lnR>
                    <a:lnT cmpd="sng" algn="ctr" cap="flat" w="19050">
                      <a:solidFill>
                        <a:srgbClr val="203850"/>
                      </a:solidFill>
                      <a:prstDash val="solid"/>
                      <a:round/>
                      <a:headEnd type="none" w="med" len="med"/>
                      <a:tailEnd type="none" w="med" len="med"/>
                    </a:lnT>
                    <a:lnB cmpd="sng" algn="ctr" cap="flat" w="19050">
                      <a:solidFill>
                        <a:srgbClr val="203850"/>
                      </a:solidFill>
                      <a:prstDash val="solid"/>
                      <a:round/>
                      <a:headEnd type="none" w="med" len="med"/>
                      <a:tailEnd type="none" w="med" len="med"/>
                    </a:lnB>
                    <a:solidFill>
                      <a:srgbClr val="B92B2F"/>
                    </a:solidFill>
                  </a:tcPr>
                </a:tc>
              </a:tr>
              <a:tr h="851544">
                <a:tc>
                  <a:txBody>
                    <a:bodyPr anchor="t" rtlCol="false"/>
                    <a:lstStyle/>
                    <a:p>
                      <a:pPr algn="ctr">
                        <a:lnSpc>
                          <a:spcPts val="3079"/>
                        </a:lnSpc>
                        <a:defRPr/>
                      </a:pPr>
                      <a:r>
                        <a:rPr lang="en-US" sz="2199">
                          <a:solidFill>
                            <a:srgbClr val="203850"/>
                          </a:solidFill>
                          <a:latin typeface="Muli Regular Bold"/>
                        </a:rPr>
                        <a:t>Solar radiation</a:t>
                      </a:r>
                      <a:endParaRPr lang="en-US" sz="1100"/>
                    </a:p>
                  </a:txBody>
                  <a:tcPr marL="190500" marR="190500" marT="190500" marB="190500" anchor="ctr">
                    <a:lnL cmpd="sng" algn="ctr" cap="flat" w="19050">
                      <a:solidFill>
                        <a:srgbClr val="203850"/>
                      </a:solidFill>
                      <a:prstDash val="solid"/>
                      <a:round/>
                      <a:headEnd type="none" w="med" len="med"/>
                      <a:tailEnd type="none" w="med" len="med"/>
                    </a:lnL>
                    <a:lnR cmpd="sng" algn="ctr" cap="flat" w="19050">
                      <a:solidFill>
                        <a:srgbClr val="203850"/>
                      </a:solidFill>
                      <a:prstDash val="solid"/>
                      <a:round/>
                      <a:headEnd type="none" w="med" len="med"/>
                      <a:tailEnd type="none" w="med" len="med"/>
                    </a:lnR>
                    <a:lnT cmpd="sng" algn="ctr" cap="flat" w="19050">
                      <a:solidFill>
                        <a:srgbClr val="203850"/>
                      </a:solidFill>
                      <a:prstDash val="solid"/>
                      <a:round/>
                      <a:headEnd type="none" w="med" len="med"/>
                      <a:tailEnd type="none" w="med" len="med"/>
                    </a:lnT>
                    <a:lnB cmpd="sng" algn="ctr" cap="flat" w="19050">
                      <a:solidFill>
                        <a:srgbClr val="203850"/>
                      </a:solidFill>
                      <a:prstDash val="solid"/>
                      <a:round/>
                      <a:headEnd type="none" w="med" len="med"/>
                      <a:tailEnd type="none" w="med" len="med"/>
                    </a:lnB>
                    <a:solidFill>
                      <a:srgbClr val="B92B2F"/>
                    </a:solidFill>
                  </a:tcPr>
                </a:tc>
                <a:tc>
                  <a:txBody>
                    <a:bodyPr anchor="t" rtlCol="false"/>
                    <a:lstStyle/>
                    <a:p>
                      <a:pPr algn="ctr">
                        <a:lnSpc>
                          <a:spcPts val="3079"/>
                        </a:lnSpc>
                        <a:defRPr/>
                      </a:pPr>
                      <a:r>
                        <a:rPr lang="en-US" sz="2199">
                          <a:solidFill>
                            <a:srgbClr val="203850"/>
                          </a:solidFill>
                          <a:latin typeface="Muli Regular"/>
                        </a:rPr>
                        <a:t>Next_Tmax</a:t>
                      </a:r>
                      <a:endParaRPr lang="en-US" sz="1100"/>
                    </a:p>
                  </a:txBody>
                  <a:tcPr marL="190500" marR="190500" marT="190500" marB="190500" anchor="ctr">
                    <a:lnL cmpd="sng" algn="ctr" cap="flat" w="19050">
                      <a:solidFill>
                        <a:srgbClr val="203850"/>
                      </a:solidFill>
                      <a:prstDash val="solid"/>
                      <a:round/>
                      <a:headEnd type="none" w="med" len="med"/>
                      <a:tailEnd type="none" w="med" len="med"/>
                    </a:lnL>
                    <a:lnR cmpd="sng" algn="ctr" cap="flat" w="19050">
                      <a:solidFill>
                        <a:srgbClr val="203850"/>
                      </a:solidFill>
                      <a:prstDash val="solid"/>
                      <a:round/>
                      <a:headEnd type="none" w="med" len="med"/>
                      <a:tailEnd type="none" w="med" len="med"/>
                    </a:lnR>
                    <a:lnT cmpd="sng" algn="ctr" cap="flat" w="19050">
                      <a:solidFill>
                        <a:srgbClr val="203850"/>
                      </a:solidFill>
                      <a:prstDash val="solid"/>
                      <a:round/>
                      <a:headEnd type="none" w="med" len="med"/>
                      <a:tailEnd type="none" w="med" len="med"/>
                    </a:lnT>
                    <a:lnB cmpd="sng" algn="ctr" cap="flat" w="19050">
                      <a:solidFill>
                        <a:srgbClr val="203850"/>
                      </a:solidFill>
                      <a:prstDash val="solid"/>
                      <a:round/>
                      <a:headEnd type="none" w="med" len="med"/>
                      <a:tailEnd type="none" w="med" len="med"/>
                    </a:lnB>
                    <a:solidFill>
                      <a:srgbClr val="B8EAF6"/>
                    </a:solidFill>
                  </a:tcPr>
                </a:tc>
                <a:tc>
                  <a:txBody>
                    <a:bodyPr anchor="t" rtlCol="false"/>
                    <a:lstStyle/>
                    <a:p>
                      <a:pPr algn="ctr">
                        <a:lnSpc>
                          <a:spcPts val="3079"/>
                        </a:lnSpc>
                        <a:defRPr/>
                      </a:pPr>
                      <a:endParaRPr lang="en-US" sz="1100"/>
                    </a:p>
                  </a:txBody>
                  <a:tcPr marL="190500" marR="190500" marT="190500" marB="190500" anchor="ctr">
                    <a:lnL cmpd="sng" algn="ctr" cap="flat" w="19050">
                      <a:solidFill>
                        <a:srgbClr val="203850"/>
                      </a:solidFill>
                      <a:prstDash val="solid"/>
                      <a:round/>
                      <a:headEnd type="none" w="med" len="med"/>
                      <a:tailEnd type="none" w="med" len="med"/>
                    </a:lnL>
                    <a:lnR cmpd="sng" algn="ctr" cap="flat" w="19050">
                      <a:solidFill>
                        <a:srgbClr val="203850"/>
                      </a:solidFill>
                      <a:prstDash val="solid"/>
                      <a:round/>
                      <a:headEnd type="none" w="med" len="med"/>
                      <a:tailEnd type="none" w="med" len="med"/>
                    </a:lnR>
                    <a:lnT cmpd="sng" algn="ctr" cap="flat" w="19050">
                      <a:solidFill>
                        <a:srgbClr val="203850"/>
                      </a:solidFill>
                      <a:prstDash val="solid"/>
                      <a:round/>
                      <a:headEnd type="none" w="med" len="med"/>
                      <a:tailEnd type="none" w="med" len="med"/>
                    </a:lnT>
                    <a:lnB cmpd="sng" algn="ctr" cap="flat" w="19050">
                      <a:solidFill>
                        <a:srgbClr val="203850"/>
                      </a:solidFill>
                      <a:prstDash val="solid"/>
                      <a:round/>
                      <a:headEnd type="none" w="med" len="med"/>
                      <a:tailEnd type="none" w="med" len="med"/>
                    </a:lnB>
                    <a:solidFill>
                      <a:srgbClr val="FFFFFF"/>
                    </a:solidFill>
                  </a:tcPr>
                </a:tc>
                <a:tc>
                  <a:txBody>
                    <a:bodyPr anchor="t" rtlCol="false"/>
                    <a:lstStyle/>
                    <a:p>
                      <a:pPr algn="ctr">
                        <a:lnSpc>
                          <a:spcPts val="3079"/>
                        </a:lnSpc>
                        <a:defRPr/>
                      </a:pPr>
                      <a:endParaRPr lang="en-US" sz="1100"/>
                    </a:p>
                  </a:txBody>
                  <a:tcPr marL="190500" marR="190500" marT="190500" marB="190500" anchor="ctr">
                    <a:lnL cmpd="sng" algn="ctr" cap="flat" w="19050">
                      <a:solidFill>
                        <a:srgbClr val="203850"/>
                      </a:solidFill>
                      <a:prstDash val="solid"/>
                      <a:round/>
                      <a:headEnd type="none" w="med" len="med"/>
                      <a:tailEnd type="none" w="med" len="med"/>
                    </a:lnL>
                    <a:lnR cmpd="sng" algn="ctr" cap="flat" w="19050">
                      <a:solidFill>
                        <a:srgbClr val="203850"/>
                      </a:solidFill>
                      <a:prstDash val="solid"/>
                      <a:round/>
                      <a:headEnd type="none" w="med" len="med"/>
                      <a:tailEnd type="none" w="med" len="med"/>
                    </a:lnR>
                    <a:lnT cmpd="sng" algn="ctr" cap="flat" w="19050">
                      <a:solidFill>
                        <a:srgbClr val="203850"/>
                      </a:solidFill>
                      <a:prstDash val="solid"/>
                      <a:round/>
                      <a:headEnd type="none" w="med" len="med"/>
                      <a:tailEnd type="none" w="med" len="med"/>
                    </a:lnT>
                    <a:lnB cmpd="sng" algn="ctr" cap="flat" w="19050">
                      <a:solidFill>
                        <a:srgbClr val="203850"/>
                      </a:solidFill>
                      <a:prstDash val="solid"/>
                      <a:round/>
                      <a:headEnd type="none" w="med" len="med"/>
                      <a:tailEnd type="none" w="med" len="med"/>
                    </a:lnB>
                    <a:solidFill>
                      <a:srgbClr val="FFFFFF"/>
                    </a:solidFill>
                  </a:tcPr>
                </a:tc>
                <a:tc>
                  <a:txBody>
                    <a:bodyPr anchor="t" rtlCol="false"/>
                    <a:lstStyle/>
                    <a:p>
                      <a:pPr algn="ctr">
                        <a:lnSpc>
                          <a:spcPts val="3079"/>
                        </a:lnSpc>
                        <a:defRPr/>
                      </a:pPr>
                      <a:endParaRPr lang="en-US" sz="1100"/>
                    </a:p>
                  </a:txBody>
                  <a:tcPr marL="190500" marR="190500" marT="190500" marB="190500" anchor="ctr">
                    <a:lnL cmpd="sng" algn="ctr" cap="flat" w="19050">
                      <a:solidFill>
                        <a:srgbClr val="203850"/>
                      </a:solidFill>
                      <a:prstDash val="solid"/>
                      <a:round/>
                      <a:headEnd type="none" w="med" len="med"/>
                      <a:tailEnd type="none" w="med" len="med"/>
                    </a:lnL>
                    <a:lnR cmpd="sng" algn="ctr" cap="flat" w="19050">
                      <a:solidFill>
                        <a:srgbClr val="203850"/>
                      </a:solidFill>
                      <a:prstDash val="solid"/>
                      <a:round/>
                      <a:headEnd type="none" w="med" len="med"/>
                      <a:tailEnd type="none" w="med" len="med"/>
                    </a:lnR>
                    <a:lnT cmpd="sng" algn="ctr" cap="flat" w="19050">
                      <a:solidFill>
                        <a:srgbClr val="203850"/>
                      </a:solidFill>
                      <a:prstDash val="solid"/>
                      <a:round/>
                      <a:headEnd type="none" w="med" len="med"/>
                      <a:tailEnd type="none" w="med" len="med"/>
                    </a:lnT>
                    <a:lnB cmpd="sng" algn="ctr" cap="flat" w="19050">
                      <a:solidFill>
                        <a:srgbClr val="203850"/>
                      </a:solidFill>
                      <a:prstDash val="solid"/>
                      <a:round/>
                      <a:headEnd type="none" w="med" len="med"/>
                      <a:tailEnd type="none" w="med" len="med"/>
                    </a:lnB>
                    <a:solidFill>
                      <a:srgbClr val="FFFFFF"/>
                    </a:solidFill>
                  </a:tcPr>
                </a:tc>
              </a:tr>
            </a:tbl>
          </a:graphicData>
        </a:graphic>
      </p:graphicFrame>
      <p:pic>
        <p:nvPicPr>
          <p:cNvPr name="Picture 5" id="5"/>
          <p:cNvPicPr>
            <a:picLocks noChangeAspect="true"/>
          </p:cNvPicPr>
          <p:nvPr/>
        </p:nvPicPr>
        <p:blipFill>
          <a:blip r:embed="rId2"/>
          <a:srcRect l="0" t="0" r="0" b="0"/>
          <a:stretch>
            <a:fillRect/>
          </a:stretch>
        </p:blipFill>
        <p:spPr>
          <a:xfrm flipH="false" flipV="false" rot="0">
            <a:off x="1028700" y="1028700"/>
            <a:ext cx="2106061" cy="621288"/>
          </a:xfrm>
          <a:prstGeom prst="rect">
            <a:avLst/>
          </a:prstGeom>
        </p:spPr>
      </p:pic>
      <p:grpSp>
        <p:nvGrpSpPr>
          <p:cNvPr name="Group 6" id="6"/>
          <p:cNvGrpSpPr/>
          <p:nvPr/>
        </p:nvGrpSpPr>
        <p:grpSpPr>
          <a:xfrm rot="0">
            <a:off x="13903900" y="732660"/>
            <a:ext cx="3339019" cy="810981"/>
            <a:chOff x="0" y="0"/>
            <a:chExt cx="4452025" cy="1081308"/>
          </a:xfrm>
        </p:grpSpPr>
        <p:grpSp>
          <p:nvGrpSpPr>
            <p:cNvPr name="Group 7" id="7"/>
            <p:cNvGrpSpPr/>
            <p:nvPr/>
          </p:nvGrpSpPr>
          <p:grpSpPr>
            <a:xfrm rot="0">
              <a:off x="0" y="0"/>
              <a:ext cx="4452025" cy="1081308"/>
              <a:chOff x="0" y="0"/>
              <a:chExt cx="9196043" cy="2233535"/>
            </a:xfrm>
          </p:grpSpPr>
          <p:sp>
            <p:nvSpPr>
              <p:cNvPr name="Freeform 8" id="8"/>
              <p:cNvSpPr/>
              <p:nvPr/>
            </p:nvSpPr>
            <p:spPr>
              <a:xfrm>
                <a:off x="19050" y="19050"/>
                <a:ext cx="9158070" cy="2195435"/>
              </a:xfrm>
              <a:custGeom>
                <a:avLst/>
                <a:gdLst/>
                <a:ahLst/>
                <a:cxnLst/>
                <a:rect r="r" b="b" t="t" l="l"/>
                <a:pathLst>
                  <a:path h="2195435" w="9158070">
                    <a:moveTo>
                      <a:pt x="8060155" y="2195435"/>
                    </a:moveTo>
                    <a:lnTo>
                      <a:pt x="1097788" y="2195435"/>
                    </a:lnTo>
                    <a:cubicBezTo>
                      <a:pt x="491490" y="2195435"/>
                      <a:pt x="0" y="1703948"/>
                      <a:pt x="0" y="1097654"/>
                    </a:cubicBezTo>
                    <a:lnTo>
                      <a:pt x="0" y="1097654"/>
                    </a:lnTo>
                    <a:cubicBezTo>
                      <a:pt x="0" y="491487"/>
                      <a:pt x="491490" y="0"/>
                      <a:pt x="1097788" y="0"/>
                    </a:cubicBezTo>
                    <a:lnTo>
                      <a:pt x="8060282" y="0"/>
                    </a:lnTo>
                    <a:cubicBezTo>
                      <a:pt x="8666580" y="0"/>
                      <a:pt x="9158070" y="491487"/>
                      <a:pt x="9158070" y="1097781"/>
                    </a:cubicBezTo>
                    <a:lnTo>
                      <a:pt x="9158070" y="1097781"/>
                    </a:lnTo>
                    <a:cubicBezTo>
                      <a:pt x="9157943" y="1703948"/>
                      <a:pt x="8666453" y="2195435"/>
                      <a:pt x="8060155" y="2195435"/>
                    </a:cubicBezTo>
                    <a:close/>
                  </a:path>
                </a:pathLst>
              </a:custGeom>
              <a:solidFill>
                <a:srgbClr val="3DB6D6"/>
              </a:solidFill>
            </p:spPr>
          </p:sp>
          <p:sp>
            <p:nvSpPr>
              <p:cNvPr name="Freeform 9" id="9"/>
              <p:cNvSpPr/>
              <p:nvPr/>
            </p:nvSpPr>
            <p:spPr>
              <a:xfrm>
                <a:off x="0" y="0"/>
                <a:ext cx="9196043" cy="2233535"/>
              </a:xfrm>
              <a:custGeom>
                <a:avLst/>
                <a:gdLst/>
                <a:ahLst/>
                <a:cxnLst/>
                <a:rect r="r" b="b" t="t" l="l"/>
                <a:pathLst>
                  <a:path h="2233535" w="9196043">
                    <a:moveTo>
                      <a:pt x="8079205" y="2233535"/>
                    </a:moveTo>
                    <a:lnTo>
                      <a:pt x="1116838" y="2233535"/>
                    </a:lnTo>
                    <a:cubicBezTo>
                      <a:pt x="501015" y="2233535"/>
                      <a:pt x="0" y="1732523"/>
                      <a:pt x="0" y="1116831"/>
                    </a:cubicBezTo>
                    <a:cubicBezTo>
                      <a:pt x="0" y="501012"/>
                      <a:pt x="501015" y="0"/>
                      <a:pt x="1116838" y="0"/>
                    </a:cubicBezTo>
                    <a:lnTo>
                      <a:pt x="8079332" y="0"/>
                    </a:lnTo>
                    <a:cubicBezTo>
                      <a:pt x="8695028" y="0"/>
                      <a:pt x="9196043" y="501012"/>
                      <a:pt x="9196043" y="1116831"/>
                    </a:cubicBezTo>
                    <a:cubicBezTo>
                      <a:pt x="9196043" y="1732523"/>
                      <a:pt x="8695028" y="2233535"/>
                      <a:pt x="8079205" y="2233535"/>
                    </a:cubicBezTo>
                    <a:close/>
                    <a:moveTo>
                      <a:pt x="1116838" y="38100"/>
                    </a:moveTo>
                    <a:cubicBezTo>
                      <a:pt x="521970" y="38100"/>
                      <a:pt x="38100" y="521967"/>
                      <a:pt x="38100" y="1116831"/>
                    </a:cubicBezTo>
                    <a:cubicBezTo>
                      <a:pt x="38100" y="1711568"/>
                      <a:pt x="521970" y="2195562"/>
                      <a:pt x="1116838" y="2195562"/>
                    </a:cubicBezTo>
                    <a:lnTo>
                      <a:pt x="8079332" y="2195562"/>
                    </a:lnTo>
                    <a:cubicBezTo>
                      <a:pt x="8674074" y="2195562"/>
                      <a:pt x="9158070" y="1711695"/>
                      <a:pt x="9158070" y="1116831"/>
                    </a:cubicBezTo>
                    <a:cubicBezTo>
                      <a:pt x="9157943" y="521967"/>
                      <a:pt x="8674074" y="38100"/>
                      <a:pt x="8079205" y="38100"/>
                    </a:cubicBezTo>
                    <a:lnTo>
                      <a:pt x="1116838" y="38100"/>
                    </a:lnTo>
                    <a:close/>
                  </a:path>
                </a:pathLst>
              </a:custGeom>
              <a:solidFill>
                <a:srgbClr val="3DB6D6"/>
              </a:solidFill>
            </p:spPr>
          </p:sp>
        </p:grpSp>
        <p:sp>
          <p:nvSpPr>
            <p:cNvPr name="TextBox 10" id="10"/>
            <p:cNvSpPr txBox="true"/>
            <p:nvPr/>
          </p:nvSpPr>
          <p:spPr>
            <a:xfrm rot="0">
              <a:off x="228238" y="327954"/>
              <a:ext cx="3995549" cy="415874"/>
            </a:xfrm>
            <a:prstGeom prst="rect">
              <a:avLst/>
            </a:prstGeom>
          </p:spPr>
          <p:txBody>
            <a:bodyPr anchor="t" rtlCol="false" tIns="0" lIns="0" bIns="0" rIns="0">
              <a:spAutoFit/>
            </a:bodyPr>
            <a:lstStyle/>
            <a:p>
              <a:pPr algn="ctr" marL="0" indent="0" lvl="0">
                <a:lnSpc>
                  <a:spcPts val="2400"/>
                </a:lnSpc>
                <a:spcBef>
                  <a:spcPct val="0"/>
                </a:spcBef>
              </a:pPr>
              <a:r>
                <a:rPr lang="en-US" sz="2000">
                  <a:solidFill>
                    <a:srgbClr val="FFFFFF"/>
                  </a:solidFill>
                  <a:latin typeface="Muli Regular"/>
                </a:rPr>
                <a:t>SkomdaTeam</a:t>
              </a:r>
            </a:p>
          </p:txBody>
        </p:sp>
      </p:grpSp>
      <p:sp>
        <p:nvSpPr>
          <p:cNvPr name="TextBox 11" id="11"/>
          <p:cNvSpPr txBox="true"/>
          <p:nvPr/>
        </p:nvSpPr>
        <p:spPr>
          <a:xfrm rot="0">
            <a:off x="1002794" y="2562913"/>
            <a:ext cx="9272341" cy="1133475"/>
          </a:xfrm>
          <a:prstGeom prst="rect">
            <a:avLst/>
          </a:prstGeom>
        </p:spPr>
        <p:txBody>
          <a:bodyPr anchor="t" rtlCol="false" tIns="0" lIns="0" bIns="0" rIns="0">
            <a:spAutoFit/>
          </a:bodyPr>
          <a:lstStyle/>
          <a:p>
            <a:pPr>
              <a:lnSpc>
                <a:spcPts val="8999"/>
              </a:lnSpc>
            </a:pPr>
            <a:r>
              <a:rPr lang="en-US" sz="7499" spc="-149">
                <a:solidFill>
                  <a:srgbClr val="3DB6D6"/>
                </a:solidFill>
                <a:latin typeface="Muli Bold"/>
              </a:rPr>
              <a:t>Variabel Data</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bg>
      <p:bgPr>
        <a:solidFill>
          <a:srgbClr val="EDF1F2"/>
        </a:solidFill>
      </p:bgPr>
    </p:bg>
    <p:spTree>
      <p:nvGrpSpPr>
        <p:cNvPr id="1" name=""/>
        <p:cNvGrpSpPr/>
        <p:nvPr/>
      </p:nvGrpSpPr>
      <p:grpSpPr>
        <a:xfrm>
          <a:off x="0" y="0"/>
          <a:ext cx="0" cy="0"/>
          <a:chOff x="0" y="0"/>
          <a:chExt cx="0" cy="0"/>
        </a:xfrm>
      </p:grpSpPr>
      <p:grpSp>
        <p:nvGrpSpPr>
          <p:cNvPr name="Group 2" id="2"/>
          <p:cNvGrpSpPr/>
          <p:nvPr/>
        </p:nvGrpSpPr>
        <p:grpSpPr>
          <a:xfrm rot="0">
            <a:off x="5107637" y="3846886"/>
            <a:ext cx="8072725" cy="2593229"/>
            <a:chOff x="0" y="0"/>
            <a:chExt cx="1793726" cy="576205"/>
          </a:xfrm>
        </p:grpSpPr>
        <p:sp>
          <p:nvSpPr>
            <p:cNvPr name="Freeform 3" id="3"/>
            <p:cNvSpPr/>
            <p:nvPr/>
          </p:nvSpPr>
          <p:spPr>
            <a:xfrm>
              <a:off x="0" y="0"/>
              <a:ext cx="1793727" cy="576205"/>
            </a:xfrm>
            <a:custGeom>
              <a:avLst/>
              <a:gdLst/>
              <a:ahLst/>
              <a:cxnLst/>
              <a:rect r="r" b="b" t="t" l="l"/>
              <a:pathLst>
                <a:path h="576205" w="1793727">
                  <a:moveTo>
                    <a:pt x="38361" y="0"/>
                  </a:moveTo>
                  <a:lnTo>
                    <a:pt x="1755366" y="0"/>
                  </a:lnTo>
                  <a:cubicBezTo>
                    <a:pt x="1776552" y="0"/>
                    <a:pt x="1793727" y="17175"/>
                    <a:pt x="1793727" y="38361"/>
                  </a:cubicBezTo>
                  <a:lnTo>
                    <a:pt x="1793727" y="537844"/>
                  </a:lnTo>
                  <a:cubicBezTo>
                    <a:pt x="1793727" y="559030"/>
                    <a:pt x="1776552" y="576205"/>
                    <a:pt x="1755366" y="576205"/>
                  </a:cubicBezTo>
                  <a:lnTo>
                    <a:pt x="38361" y="576205"/>
                  </a:lnTo>
                  <a:cubicBezTo>
                    <a:pt x="17175" y="576205"/>
                    <a:pt x="0" y="559030"/>
                    <a:pt x="0" y="537844"/>
                  </a:cubicBezTo>
                  <a:lnTo>
                    <a:pt x="0" y="38361"/>
                  </a:lnTo>
                  <a:cubicBezTo>
                    <a:pt x="0" y="17175"/>
                    <a:pt x="17175" y="0"/>
                    <a:pt x="38361" y="0"/>
                  </a:cubicBezTo>
                  <a:close/>
                </a:path>
              </a:pathLst>
            </a:custGeom>
            <a:solidFill>
              <a:srgbClr val="B8EAF6"/>
            </a:solidFill>
          </p:spPr>
        </p:sp>
        <p:sp>
          <p:nvSpPr>
            <p:cNvPr name="TextBox 4" id="4"/>
            <p:cNvSpPr txBox="true"/>
            <p:nvPr/>
          </p:nvSpPr>
          <p:spPr>
            <a:xfrm>
              <a:off x="0" y="-104775"/>
              <a:ext cx="812800" cy="917575"/>
            </a:xfrm>
            <a:prstGeom prst="rect">
              <a:avLst/>
            </a:prstGeom>
          </p:spPr>
          <p:txBody>
            <a:bodyPr anchor="ctr" rtlCol="false" tIns="254000" lIns="254000" bIns="254000" rIns="254000"/>
            <a:lstStyle/>
            <a:p>
              <a:pPr algn="ctr">
                <a:lnSpc>
                  <a:spcPts val="5771"/>
                </a:lnSpc>
              </a:pPr>
              <a:r>
                <a:rPr lang="en-US" sz="3899">
                  <a:solidFill>
                    <a:srgbClr val="203850"/>
                  </a:solidFill>
                  <a:latin typeface="Muli Regular"/>
                </a:rPr>
                <a:t>TRAINING &amp; TESTING</a:t>
              </a:r>
            </a:p>
          </p:txBody>
        </p:sp>
      </p:grpSp>
      <p:pic>
        <p:nvPicPr>
          <p:cNvPr name="Picture 5" id="5"/>
          <p:cNvPicPr>
            <a:picLocks noChangeAspect="true"/>
          </p:cNvPicPr>
          <p:nvPr/>
        </p:nvPicPr>
        <p:blipFill>
          <a:blip r:embed="rId2"/>
          <a:srcRect l="0" t="0" r="0" b="0"/>
          <a:stretch>
            <a:fillRect/>
          </a:stretch>
        </p:blipFill>
        <p:spPr>
          <a:xfrm flipH="false" flipV="false" rot="0">
            <a:off x="3671792" y="4945232"/>
            <a:ext cx="3940905" cy="3109281"/>
          </a:xfrm>
          <a:prstGeom prst="rect">
            <a:avLst/>
          </a:prstGeom>
        </p:spPr>
      </p:pic>
      <p:grpSp>
        <p:nvGrpSpPr>
          <p:cNvPr name="Group 6" id="6"/>
          <p:cNvGrpSpPr>
            <a:grpSpLocks noChangeAspect="true"/>
          </p:cNvGrpSpPr>
          <p:nvPr/>
        </p:nvGrpSpPr>
        <p:grpSpPr>
          <a:xfrm rot="-10800000">
            <a:off x="11174861" y="-8399340"/>
            <a:ext cx="11774709" cy="10962254"/>
            <a:chOff x="0" y="0"/>
            <a:chExt cx="6350000" cy="5911850"/>
          </a:xfrm>
        </p:grpSpPr>
        <p:sp>
          <p:nvSpPr>
            <p:cNvPr name="Freeform 7" id="7"/>
            <p:cNvSpPr/>
            <p:nvPr/>
          </p:nvSpPr>
          <p:spPr>
            <a:xfrm>
              <a:off x="-68580" y="0"/>
              <a:ext cx="6417310" cy="5911850"/>
            </a:xfrm>
            <a:custGeom>
              <a:avLst/>
              <a:gdLst/>
              <a:ahLst/>
              <a:cxnLst/>
              <a:rect r="r" b="b" t="t" l="l"/>
              <a:pathLst>
                <a:path h="5911850" w="6417310">
                  <a:moveTo>
                    <a:pt x="1215390" y="402590"/>
                  </a:moveTo>
                  <a:lnTo>
                    <a:pt x="177800" y="2192020"/>
                  </a:lnTo>
                  <a:cubicBezTo>
                    <a:pt x="0" y="2498090"/>
                    <a:pt x="43180" y="2884170"/>
                    <a:pt x="283210" y="3144520"/>
                  </a:cubicBezTo>
                  <a:lnTo>
                    <a:pt x="2594610" y="5651500"/>
                  </a:lnTo>
                  <a:cubicBezTo>
                    <a:pt x="2747010" y="5817870"/>
                    <a:pt x="2962910" y="5911850"/>
                    <a:pt x="3187700" y="5911850"/>
                  </a:cubicBezTo>
                  <a:lnTo>
                    <a:pt x="5609590" y="5911850"/>
                  </a:lnTo>
                  <a:cubicBezTo>
                    <a:pt x="6055360" y="5911850"/>
                    <a:pt x="6417310" y="5549900"/>
                    <a:pt x="6417310" y="5104130"/>
                  </a:cubicBezTo>
                  <a:lnTo>
                    <a:pt x="6417310" y="1891030"/>
                  </a:lnTo>
                  <a:cubicBezTo>
                    <a:pt x="6417310" y="1724660"/>
                    <a:pt x="6366510" y="1562100"/>
                    <a:pt x="6269990" y="1426210"/>
                  </a:cubicBezTo>
                  <a:lnTo>
                    <a:pt x="5507990" y="342900"/>
                  </a:lnTo>
                  <a:cubicBezTo>
                    <a:pt x="5356860" y="128270"/>
                    <a:pt x="5110480" y="0"/>
                    <a:pt x="4847590" y="0"/>
                  </a:cubicBezTo>
                  <a:lnTo>
                    <a:pt x="1913890" y="0"/>
                  </a:lnTo>
                  <a:cubicBezTo>
                    <a:pt x="1625600" y="0"/>
                    <a:pt x="1358900" y="153670"/>
                    <a:pt x="1215390" y="402590"/>
                  </a:cubicBezTo>
                  <a:close/>
                </a:path>
              </a:pathLst>
            </a:custGeom>
            <a:solidFill>
              <a:srgbClr val="FFFFFF">
                <a:alpha val="60000"/>
              </a:srgbClr>
            </a:solidFill>
            <a:ln w="12700">
              <a:solidFill>
                <a:srgbClr val="000000"/>
              </a:solidFill>
            </a:ln>
          </p:spPr>
        </p:sp>
      </p:grpSp>
      <p:pic>
        <p:nvPicPr>
          <p:cNvPr name="Picture 8" id="8"/>
          <p:cNvPicPr>
            <a:picLocks noChangeAspect="true"/>
          </p:cNvPicPr>
          <p:nvPr/>
        </p:nvPicPr>
        <p:blipFill>
          <a:blip r:embed="rId3"/>
          <a:srcRect l="0" t="0" r="0" b="0"/>
          <a:stretch>
            <a:fillRect/>
          </a:stretch>
        </p:blipFill>
        <p:spPr>
          <a:xfrm flipH="false" flipV="false" rot="0">
            <a:off x="1028700" y="1028700"/>
            <a:ext cx="2106061" cy="621288"/>
          </a:xfrm>
          <a:prstGeom prst="rect">
            <a:avLst/>
          </a:prstGeom>
        </p:spPr>
      </p:pic>
      <p:grpSp>
        <p:nvGrpSpPr>
          <p:cNvPr name="Group 9" id="9"/>
          <p:cNvGrpSpPr/>
          <p:nvPr/>
        </p:nvGrpSpPr>
        <p:grpSpPr>
          <a:xfrm rot="0">
            <a:off x="13894375" y="732660"/>
            <a:ext cx="3339019" cy="810981"/>
            <a:chOff x="0" y="0"/>
            <a:chExt cx="4452025" cy="1081308"/>
          </a:xfrm>
        </p:grpSpPr>
        <p:grpSp>
          <p:nvGrpSpPr>
            <p:cNvPr name="Group 10" id="10"/>
            <p:cNvGrpSpPr/>
            <p:nvPr/>
          </p:nvGrpSpPr>
          <p:grpSpPr>
            <a:xfrm rot="0">
              <a:off x="0" y="0"/>
              <a:ext cx="4452025" cy="1081308"/>
              <a:chOff x="0" y="0"/>
              <a:chExt cx="9196043" cy="2233535"/>
            </a:xfrm>
          </p:grpSpPr>
          <p:sp>
            <p:nvSpPr>
              <p:cNvPr name="Freeform 11" id="11"/>
              <p:cNvSpPr/>
              <p:nvPr/>
            </p:nvSpPr>
            <p:spPr>
              <a:xfrm>
                <a:off x="19050" y="19050"/>
                <a:ext cx="9158070" cy="2195435"/>
              </a:xfrm>
              <a:custGeom>
                <a:avLst/>
                <a:gdLst/>
                <a:ahLst/>
                <a:cxnLst/>
                <a:rect r="r" b="b" t="t" l="l"/>
                <a:pathLst>
                  <a:path h="2195435" w="9158070">
                    <a:moveTo>
                      <a:pt x="8060155" y="2195435"/>
                    </a:moveTo>
                    <a:lnTo>
                      <a:pt x="1097788" y="2195435"/>
                    </a:lnTo>
                    <a:cubicBezTo>
                      <a:pt x="491490" y="2195435"/>
                      <a:pt x="0" y="1703948"/>
                      <a:pt x="0" y="1097654"/>
                    </a:cubicBezTo>
                    <a:lnTo>
                      <a:pt x="0" y="1097654"/>
                    </a:lnTo>
                    <a:cubicBezTo>
                      <a:pt x="0" y="491487"/>
                      <a:pt x="491490" y="0"/>
                      <a:pt x="1097788" y="0"/>
                    </a:cubicBezTo>
                    <a:lnTo>
                      <a:pt x="8060282" y="0"/>
                    </a:lnTo>
                    <a:cubicBezTo>
                      <a:pt x="8666580" y="0"/>
                      <a:pt x="9158070" y="491487"/>
                      <a:pt x="9158070" y="1097781"/>
                    </a:cubicBezTo>
                    <a:lnTo>
                      <a:pt x="9158070" y="1097781"/>
                    </a:lnTo>
                    <a:cubicBezTo>
                      <a:pt x="9157943" y="1703948"/>
                      <a:pt x="8666453" y="2195435"/>
                      <a:pt x="8060155" y="2195435"/>
                    </a:cubicBezTo>
                    <a:close/>
                  </a:path>
                </a:pathLst>
              </a:custGeom>
              <a:solidFill>
                <a:srgbClr val="3DB6D6"/>
              </a:solidFill>
            </p:spPr>
          </p:sp>
          <p:sp>
            <p:nvSpPr>
              <p:cNvPr name="Freeform 12" id="12"/>
              <p:cNvSpPr/>
              <p:nvPr/>
            </p:nvSpPr>
            <p:spPr>
              <a:xfrm>
                <a:off x="0" y="0"/>
                <a:ext cx="9196043" cy="2233535"/>
              </a:xfrm>
              <a:custGeom>
                <a:avLst/>
                <a:gdLst/>
                <a:ahLst/>
                <a:cxnLst/>
                <a:rect r="r" b="b" t="t" l="l"/>
                <a:pathLst>
                  <a:path h="2233535" w="9196043">
                    <a:moveTo>
                      <a:pt x="8079205" y="2233535"/>
                    </a:moveTo>
                    <a:lnTo>
                      <a:pt x="1116838" y="2233535"/>
                    </a:lnTo>
                    <a:cubicBezTo>
                      <a:pt x="501015" y="2233535"/>
                      <a:pt x="0" y="1732523"/>
                      <a:pt x="0" y="1116831"/>
                    </a:cubicBezTo>
                    <a:cubicBezTo>
                      <a:pt x="0" y="501012"/>
                      <a:pt x="501015" y="0"/>
                      <a:pt x="1116838" y="0"/>
                    </a:cubicBezTo>
                    <a:lnTo>
                      <a:pt x="8079332" y="0"/>
                    </a:lnTo>
                    <a:cubicBezTo>
                      <a:pt x="8695028" y="0"/>
                      <a:pt x="9196043" y="501012"/>
                      <a:pt x="9196043" y="1116831"/>
                    </a:cubicBezTo>
                    <a:cubicBezTo>
                      <a:pt x="9196043" y="1732523"/>
                      <a:pt x="8695028" y="2233535"/>
                      <a:pt x="8079205" y="2233535"/>
                    </a:cubicBezTo>
                    <a:close/>
                    <a:moveTo>
                      <a:pt x="1116838" y="38100"/>
                    </a:moveTo>
                    <a:cubicBezTo>
                      <a:pt x="521970" y="38100"/>
                      <a:pt x="38100" y="521967"/>
                      <a:pt x="38100" y="1116831"/>
                    </a:cubicBezTo>
                    <a:cubicBezTo>
                      <a:pt x="38100" y="1711568"/>
                      <a:pt x="521970" y="2195562"/>
                      <a:pt x="1116838" y="2195562"/>
                    </a:cubicBezTo>
                    <a:lnTo>
                      <a:pt x="8079332" y="2195562"/>
                    </a:lnTo>
                    <a:cubicBezTo>
                      <a:pt x="8674074" y="2195562"/>
                      <a:pt x="9158070" y="1711695"/>
                      <a:pt x="9158070" y="1116831"/>
                    </a:cubicBezTo>
                    <a:cubicBezTo>
                      <a:pt x="9157943" y="521967"/>
                      <a:pt x="8674074" y="38100"/>
                      <a:pt x="8079205" y="38100"/>
                    </a:cubicBezTo>
                    <a:lnTo>
                      <a:pt x="1116838" y="38100"/>
                    </a:lnTo>
                    <a:close/>
                  </a:path>
                </a:pathLst>
              </a:custGeom>
              <a:solidFill>
                <a:srgbClr val="3DB6D6"/>
              </a:solidFill>
            </p:spPr>
          </p:sp>
        </p:grpSp>
        <p:sp>
          <p:nvSpPr>
            <p:cNvPr name="TextBox 13" id="13"/>
            <p:cNvSpPr txBox="true"/>
            <p:nvPr/>
          </p:nvSpPr>
          <p:spPr>
            <a:xfrm rot="0">
              <a:off x="228238" y="327954"/>
              <a:ext cx="3995549" cy="415874"/>
            </a:xfrm>
            <a:prstGeom prst="rect">
              <a:avLst/>
            </a:prstGeom>
          </p:spPr>
          <p:txBody>
            <a:bodyPr anchor="t" rtlCol="false" tIns="0" lIns="0" bIns="0" rIns="0">
              <a:spAutoFit/>
            </a:bodyPr>
            <a:lstStyle/>
            <a:p>
              <a:pPr algn="ctr" marL="0" indent="0" lvl="0">
                <a:lnSpc>
                  <a:spcPts val="2400"/>
                </a:lnSpc>
                <a:spcBef>
                  <a:spcPct val="0"/>
                </a:spcBef>
              </a:pPr>
              <a:r>
                <a:rPr lang="en-US" sz="2000">
                  <a:solidFill>
                    <a:srgbClr val="FFFFFF"/>
                  </a:solidFill>
                  <a:latin typeface="Muli Regular"/>
                </a:rPr>
                <a:t>SkomdaTeam</a:t>
              </a:r>
            </a:p>
          </p:txBody>
        </p:sp>
      </p:gr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bg>
      <p:bgPr>
        <a:solidFill>
          <a:srgbClr val="EDF1F2"/>
        </a:solidFill>
      </p:bgPr>
    </p:bg>
    <p:spTree>
      <p:nvGrpSpPr>
        <p:cNvPr id="1" name=""/>
        <p:cNvGrpSpPr/>
        <p:nvPr/>
      </p:nvGrpSpPr>
      <p:grpSpPr>
        <a:xfrm>
          <a:off x="0" y="0"/>
          <a:ext cx="0" cy="0"/>
          <a:chOff x="0" y="0"/>
          <a:chExt cx="0" cy="0"/>
        </a:xfrm>
      </p:grpSpPr>
      <p:grpSp>
        <p:nvGrpSpPr>
          <p:cNvPr name="Group 2" id="2"/>
          <p:cNvGrpSpPr/>
          <p:nvPr/>
        </p:nvGrpSpPr>
        <p:grpSpPr>
          <a:xfrm rot="0">
            <a:off x="1028700" y="4611181"/>
            <a:ext cx="5050676" cy="4647119"/>
            <a:chOff x="0" y="0"/>
            <a:chExt cx="1842500" cy="1695282"/>
          </a:xfrm>
        </p:grpSpPr>
        <p:sp>
          <p:nvSpPr>
            <p:cNvPr name="Freeform 3" id="3"/>
            <p:cNvSpPr/>
            <p:nvPr/>
          </p:nvSpPr>
          <p:spPr>
            <a:xfrm>
              <a:off x="0" y="0"/>
              <a:ext cx="1842500" cy="1695282"/>
            </a:xfrm>
            <a:custGeom>
              <a:avLst/>
              <a:gdLst/>
              <a:ahLst/>
              <a:cxnLst/>
              <a:rect r="r" b="b" t="t" l="l"/>
              <a:pathLst>
                <a:path h="1695282" w="1842500">
                  <a:moveTo>
                    <a:pt x="1718040" y="1695282"/>
                  </a:moveTo>
                  <a:lnTo>
                    <a:pt x="124460" y="1695282"/>
                  </a:lnTo>
                  <a:cubicBezTo>
                    <a:pt x="55880" y="1695282"/>
                    <a:pt x="0" y="1639401"/>
                    <a:pt x="0" y="1570822"/>
                  </a:cubicBezTo>
                  <a:lnTo>
                    <a:pt x="0" y="124460"/>
                  </a:lnTo>
                  <a:cubicBezTo>
                    <a:pt x="0" y="55880"/>
                    <a:pt x="55880" y="0"/>
                    <a:pt x="124460" y="0"/>
                  </a:cubicBezTo>
                  <a:lnTo>
                    <a:pt x="1718040" y="0"/>
                  </a:lnTo>
                  <a:cubicBezTo>
                    <a:pt x="1786620" y="0"/>
                    <a:pt x="1842500" y="55880"/>
                    <a:pt x="1842500" y="124460"/>
                  </a:cubicBezTo>
                  <a:lnTo>
                    <a:pt x="1842500" y="1570822"/>
                  </a:lnTo>
                  <a:cubicBezTo>
                    <a:pt x="1842500" y="1639402"/>
                    <a:pt x="1786620" y="1695282"/>
                    <a:pt x="1718040" y="1695282"/>
                  </a:cubicBezTo>
                  <a:close/>
                </a:path>
              </a:pathLst>
            </a:custGeom>
            <a:solidFill>
              <a:srgbClr val="FFFFFF"/>
            </a:solidFill>
          </p:spPr>
        </p:sp>
      </p:grpSp>
      <p:grpSp>
        <p:nvGrpSpPr>
          <p:cNvPr name="Group 4" id="4"/>
          <p:cNvGrpSpPr/>
          <p:nvPr/>
        </p:nvGrpSpPr>
        <p:grpSpPr>
          <a:xfrm rot="0">
            <a:off x="1637329" y="5069745"/>
            <a:ext cx="666669" cy="666669"/>
            <a:chOff x="0" y="0"/>
            <a:chExt cx="888892" cy="888892"/>
          </a:xfrm>
        </p:grpSpPr>
        <p:grpSp>
          <p:nvGrpSpPr>
            <p:cNvPr name="Group 5" id="5"/>
            <p:cNvGrpSpPr/>
            <p:nvPr/>
          </p:nvGrpSpPr>
          <p:grpSpPr>
            <a:xfrm rot="0">
              <a:off x="0" y="0"/>
              <a:ext cx="888892" cy="888892"/>
              <a:chOff x="0" y="0"/>
              <a:chExt cx="6350000" cy="6350000"/>
            </a:xfrm>
          </p:grpSpPr>
          <p:sp>
            <p:nvSpPr>
              <p:cNvPr name="Freeform 6" id="6"/>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3DB6D6"/>
              </a:solidFill>
            </p:spPr>
          </p:sp>
        </p:grpSp>
        <p:pic>
          <p:nvPicPr>
            <p:cNvPr name="Picture 7" id="7"/>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256159" y="208013"/>
              <a:ext cx="376573" cy="472866"/>
            </a:xfrm>
            <a:prstGeom prst="rect">
              <a:avLst/>
            </a:prstGeom>
          </p:spPr>
        </p:pic>
      </p:grpSp>
      <p:grpSp>
        <p:nvGrpSpPr>
          <p:cNvPr name="Group 8" id="8"/>
          <p:cNvGrpSpPr/>
          <p:nvPr/>
        </p:nvGrpSpPr>
        <p:grpSpPr>
          <a:xfrm rot="0">
            <a:off x="6618662" y="4611181"/>
            <a:ext cx="5050676" cy="4647119"/>
            <a:chOff x="0" y="0"/>
            <a:chExt cx="1842500" cy="1695282"/>
          </a:xfrm>
        </p:grpSpPr>
        <p:sp>
          <p:nvSpPr>
            <p:cNvPr name="Freeform 9" id="9"/>
            <p:cNvSpPr/>
            <p:nvPr/>
          </p:nvSpPr>
          <p:spPr>
            <a:xfrm>
              <a:off x="0" y="0"/>
              <a:ext cx="1842500" cy="1695282"/>
            </a:xfrm>
            <a:custGeom>
              <a:avLst/>
              <a:gdLst/>
              <a:ahLst/>
              <a:cxnLst/>
              <a:rect r="r" b="b" t="t" l="l"/>
              <a:pathLst>
                <a:path h="1695282" w="1842500">
                  <a:moveTo>
                    <a:pt x="1718040" y="1695282"/>
                  </a:moveTo>
                  <a:lnTo>
                    <a:pt x="124460" y="1695282"/>
                  </a:lnTo>
                  <a:cubicBezTo>
                    <a:pt x="55880" y="1695282"/>
                    <a:pt x="0" y="1639401"/>
                    <a:pt x="0" y="1570822"/>
                  </a:cubicBezTo>
                  <a:lnTo>
                    <a:pt x="0" y="124460"/>
                  </a:lnTo>
                  <a:cubicBezTo>
                    <a:pt x="0" y="55880"/>
                    <a:pt x="55880" y="0"/>
                    <a:pt x="124460" y="0"/>
                  </a:cubicBezTo>
                  <a:lnTo>
                    <a:pt x="1718040" y="0"/>
                  </a:lnTo>
                  <a:cubicBezTo>
                    <a:pt x="1786620" y="0"/>
                    <a:pt x="1842500" y="55880"/>
                    <a:pt x="1842500" y="124460"/>
                  </a:cubicBezTo>
                  <a:lnTo>
                    <a:pt x="1842500" y="1570822"/>
                  </a:lnTo>
                  <a:cubicBezTo>
                    <a:pt x="1842500" y="1639402"/>
                    <a:pt x="1786620" y="1695282"/>
                    <a:pt x="1718040" y="1695282"/>
                  </a:cubicBezTo>
                  <a:close/>
                </a:path>
              </a:pathLst>
            </a:custGeom>
            <a:solidFill>
              <a:srgbClr val="FFFFFF"/>
            </a:solidFill>
          </p:spPr>
        </p:sp>
      </p:grpSp>
      <p:grpSp>
        <p:nvGrpSpPr>
          <p:cNvPr name="Group 10" id="10"/>
          <p:cNvGrpSpPr/>
          <p:nvPr/>
        </p:nvGrpSpPr>
        <p:grpSpPr>
          <a:xfrm rot="0">
            <a:off x="7227291" y="5069745"/>
            <a:ext cx="666669" cy="666669"/>
            <a:chOff x="0" y="0"/>
            <a:chExt cx="888892" cy="888892"/>
          </a:xfrm>
        </p:grpSpPr>
        <p:grpSp>
          <p:nvGrpSpPr>
            <p:cNvPr name="Group 11" id="11"/>
            <p:cNvGrpSpPr/>
            <p:nvPr/>
          </p:nvGrpSpPr>
          <p:grpSpPr>
            <a:xfrm rot="0">
              <a:off x="0" y="0"/>
              <a:ext cx="888892" cy="888892"/>
              <a:chOff x="0" y="0"/>
              <a:chExt cx="6350000" cy="6350000"/>
            </a:xfrm>
          </p:grpSpPr>
          <p:sp>
            <p:nvSpPr>
              <p:cNvPr name="Freeform 12" id="12"/>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3DB6D6"/>
              </a:solidFill>
            </p:spPr>
          </p:sp>
        </p:grpSp>
        <p:pic>
          <p:nvPicPr>
            <p:cNvPr name="Picture 13" id="1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79459" y="248355"/>
              <a:ext cx="529974" cy="392181"/>
            </a:xfrm>
            <a:prstGeom prst="rect">
              <a:avLst/>
            </a:prstGeom>
          </p:spPr>
        </p:pic>
      </p:grpSp>
      <p:grpSp>
        <p:nvGrpSpPr>
          <p:cNvPr name="Group 14" id="14"/>
          <p:cNvGrpSpPr>
            <a:grpSpLocks noChangeAspect="true"/>
          </p:cNvGrpSpPr>
          <p:nvPr/>
        </p:nvGrpSpPr>
        <p:grpSpPr>
          <a:xfrm rot="-10800000">
            <a:off x="11456294" y="-8348531"/>
            <a:ext cx="11774709" cy="10962254"/>
            <a:chOff x="0" y="0"/>
            <a:chExt cx="6350000" cy="5911850"/>
          </a:xfrm>
        </p:grpSpPr>
        <p:sp>
          <p:nvSpPr>
            <p:cNvPr name="Freeform 15" id="15"/>
            <p:cNvSpPr/>
            <p:nvPr/>
          </p:nvSpPr>
          <p:spPr>
            <a:xfrm>
              <a:off x="-68580" y="0"/>
              <a:ext cx="6417310" cy="5911850"/>
            </a:xfrm>
            <a:custGeom>
              <a:avLst/>
              <a:gdLst/>
              <a:ahLst/>
              <a:cxnLst/>
              <a:rect r="r" b="b" t="t" l="l"/>
              <a:pathLst>
                <a:path h="5911850" w="6417310">
                  <a:moveTo>
                    <a:pt x="1215390" y="402590"/>
                  </a:moveTo>
                  <a:lnTo>
                    <a:pt x="177800" y="2192020"/>
                  </a:lnTo>
                  <a:cubicBezTo>
                    <a:pt x="0" y="2498090"/>
                    <a:pt x="43180" y="2884170"/>
                    <a:pt x="283210" y="3144520"/>
                  </a:cubicBezTo>
                  <a:lnTo>
                    <a:pt x="2594610" y="5651500"/>
                  </a:lnTo>
                  <a:cubicBezTo>
                    <a:pt x="2747010" y="5817870"/>
                    <a:pt x="2962910" y="5911850"/>
                    <a:pt x="3187700" y="5911850"/>
                  </a:cubicBezTo>
                  <a:lnTo>
                    <a:pt x="5609590" y="5911850"/>
                  </a:lnTo>
                  <a:cubicBezTo>
                    <a:pt x="6055360" y="5911850"/>
                    <a:pt x="6417310" y="5549900"/>
                    <a:pt x="6417310" y="5104130"/>
                  </a:cubicBezTo>
                  <a:lnTo>
                    <a:pt x="6417310" y="1891030"/>
                  </a:lnTo>
                  <a:cubicBezTo>
                    <a:pt x="6417310" y="1724660"/>
                    <a:pt x="6366510" y="1562100"/>
                    <a:pt x="6269990" y="1426210"/>
                  </a:cubicBezTo>
                  <a:lnTo>
                    <a:pt x="5507990" y="342900"/>
                  </a:lnTo>
                  <a:cubicBezTo>
                    <a:pt x="5356860" y="128270"/>
                    <a:pt x="5110480" y="0"/>
                    <a:pt x="4847590" y="0"/>
                  </a:cubicBezTo>
                  <a:lnTo>
                    <a:pt x="1913890" y="0"/>
                  </a:lnTo>
                  <a:cubicBezTo>
                    <a:pt x="1625600" y="0"/>
                    <a:pt x="1358900" y="153670"/>
                    <a:pt x="1215390" y="402590"/>
                  </a:cubicBezTo>
                  <a:close/>
                </a:path>
              </a:pathLst>
            </a:custGeom>
            <a:solidFill>
              <a:srgbClr val="FFFFFF">
                <a:alpha val="60000"/>
              </a:srgbClr>
            </a:solidFill>
            <a:ln w="12700">
              <a:solidFill>
                <a:srgbClr val="000000"/>
              </a:solidFill>
            </a:ln>
          </p:spPr>
        </p:sp>
      </p:grpSp>
      <p:grpSp>
        <p:nvGrpSpPr>
          <p:cNvPr name="Group 16" id="16"/>
          <p:cNvGrpSpPr/>
          <p:nvPr/>
        </p:nvGrpSpPr>
        <p:grpSpPr>
          <a:xfrm rot="0">
            <a:off x="13894375" y="732660"/>
            <a:ext cx="3339019" cy="810981"/>
            <a:chOff x="0" y="0"/>
            <a:chExt cx="4452025" cy="1081308"/>
          </a:xfrm>
        </p:grpSpPr>
        <p:grpSp>
          <p:nvGrpSpPr>
            <p:cNvPr name="Group 17" id="17"/>
            <p:cNvGrpSpPr/>
            <p:nvPr/>
          </p:nvGrpSpPr>
          <p:grpSpPr>
            <a:xfrm rot="0">
              <a:off x="0" y="0"/>
              <a:ext cx="4452025" cy="1081308"/>
              <a:chOff x="0" y="0"/>
              <a:chExt cx="9196043" cy="2233535"/>
            </a:xfrm>
          </p:grpSpPr>
          <p:sp>
            <p:nvSpPr>
              <p:cNvPr name="Freeform 18" id="18"/>
              <p:cNvSpPr/>
              <p:nvPr/>
            </p:nvSpPr>
            <p:spPr>
              <a:xfrm>
                <a:off x="19050" y="19050"/>
                <a:ext cx="9158070" cy="2195435"/>
              </a:xfrm>
              <a:custGeom>
                <a:avLst/>
                <a:gdLst/>
                <a:ahLst/>
                <a:cxnLst/>
                <a:rect r="r" b="b" t="t" l="l"/>
                <a:pathLst>
                  <a:path h="2195435" w="9158070">
                    <a:moveTo>
                      <a:pt x="8060155" y="2195435"/>
                    </a:moveTo>
                    <a:lnTo>
                      <a:pt x="1097788" y="2195435"/>
                    </a:lnTo>
                    <a:cubicBezTo>
                      <a:pt x="491490" y="2195435"/>
                      <a:pt x="0" y="1703948"/>
                      <a:pt x="0" y="1097654"/>
                    </a:cubicBezTo>
                    <a:lnTo>
                      <a:pt x="0" y="1097654"/>
                    </a:lnTo>
                    <a:cubicBezTo>
                      <a:pt x="0" y="491487"/>
                      <a:pt x="491490" y="0"/>
                      <a:pt x="1097788" y="0"/>
                    </a:cubicBezTo>
                    <a:lnTo>
                      <a:pt x="8060282" y="0"/>
                    </a:lnTo>
                    <a:cubicBezTo>
                      <a:pt x="8666580" y="0"/>
                      <a:pt x="9158070" y="491487"/>
                      <a:pt x="9158070" y="1097781"/>
                    </a:cubicBezTo>
                    <a:lnTo>
                      <a:pt x="9158070" y="1097781"/>
                    </a:lnTo>
                    <a:cubicBezTo>
                      <a:pt x="9157943" y="1703948"/>
                      <a:pt x="8666453" y="2195435"/>
                      <a:pt x="8060155" y="2195435"/>
                    </a:cubicBezTo>
                    <a:close/>
                  </a:path>
                </a:pathLst>
              </a:custGeom>
              <a:solidFill>
                <a:srgbClr val="2D89BB"/>
              </a:solidFill>
            </p:spPr>
          </p:sp>
          <p:sp>
            <p:nvSpPr>
              <p:cNvPr name="Freeform 19" id="19"/>
              <p:cNvSpPr/>
              <p:nvPr/>
            </p:nvSpPr>
            <p:spPr>
              <a:xfrm>
                <a:off x="0" y="0"/>
                <a:ext cx="9196043" cy="2233535"/>
              </a:xfrm>
              <a:custGeom>
                <a:avLst/>
                <a:gdLst/>
                <a:ahLst/>
                <a:cxnLst/>
                <a:rect r="r" b="b" t="t" l="l"/>
                <a:pathLst>
                  <a:path h="2233535" w="9196043">
                    <a:moveTo>
                      <a:pt x="8079205" y="2233535"/>
                    </a:moveTo>
                    <a:lnTo>
                      <a:pt x="1116838" y="2233535"/>
                    </a:lnTo>
                    <a:cubicBezTo>
                      <a:pt x="501015" y="2233535"/>
                      <a:pt x="0" y="1732523"/>
                      <a:pt x="0" y="1116831"/>
                    </a:cubicBezTo>
                    <a:cubicBezTo>
                      <a:pt x="0" y="501012"/>
                      <a:pt x="501015" y="0"/>
                      <a:pt x="1116838" y="0"/>
                    </a:cubicBezTo>
                    <a:lnTo>
                      <a:pt x="8079332" y="0"/>
                    </a:lnTo>
                    <a:cubicBezTo>
                      <a:pt x="8695028" y="0"/>
                      <a:pt x="9196043" y="501012"/>
                      <a:pt x="9196043" y="1116831"/>
                    </a:cubicBezTo>
                    <a:cubicBezTo>
                      <a:pt x="9196043" y="1732523"/>
                      <a:pt x="8695028" y="2233535"/>
                      <a:pt x="8079205" y="2233535"/>
                    </a:cubicBezTo>
                    <a:close/>
                    <a:moveTo>
                      <a:pt x="1116838" y="38100"/>
                    </a:moveTo>
                    <a:cubicBezTo>
                      <a:pt x="521970" y="38100"/>
                      <a:pt x="38100" y="521967"/>
                      <a:pt x="38100" y="1116831"/>
                    </a:cubicBezTo>
                    <a:cubicBezTo>
                      <a:pt x="38100" y="1711568"/>
                      <a:pt x="521970" y="2195562"/>
                      <a:pt x="1116838" y="2195562"/>
                    </a:cubicBezTo>
                    <a:lnTo>
                      <a:pt x="8079332" y="2195562"/>
                    </a:lnTo>
                    <a:cubicBezTo>
                      <a:pt x="8674074" y="2195562"/>
                      <a:pt x="9158070" y="1711695"/>
                      <a:pt x="9158070" y="1116831"/>
                    </a:cubicBezTo>
                    <a:cubicBezTo>
                      <a:pt x="9157943" y="521967"/>
                      <a:pt x="8674074" y="38100"/>
                      <a:pt x="8079205" y="38100"/>
                    </a:cubicBezTo>
                    <a:lnTo>
                      <a:pt x="1116838" y="38100"/>
                    </a:lnTo>
                    <a:close/>
                  </a:path>
                </a:pathLst>
              </a:custGeom>
              <a:solidFill>
                <a:srgbClr val="3DB6D6"/>
              </a:solidFill>
            </p:spPr>
          </p:sp>
        </p:grpSp>
        <p:sp>
          <p:nvSpPr>
            <p:cNvPr name="TextBox 20" id="20"/>
            <p:cNvSpPr txBox="true"/>
            <p:nvPr/>
          </p:nvSpPr>
          <p:spPr>
            <a:xfrm rot="0">
              <a:off x="228238" y="327954"/>
              <a:ext cx="3995549" cy="415874"/>
            </a:xfrm>
            <a:prstGeom prst="rect">
              <a:avLst/>
            </a:prstGeom>
          </p:spPr>
          <p:txBody>
            <a:bodyPr anchor="t" rtlCol="false" tIns="0" lIns="0" bIns="0" rIns="0">
              <a:spAutoFit/>
            </a:bodyPr>
            <a:lstStyle/>
            <a:p>
              <a:pPr algn="ctr" marL="0" indent="0" lvl="0">
                <a:lnSpc>
                  <a:spcPts val="2400"/>
                </a:lnSpc>
                <a:spcBef>
                  <a:spcPct val="0"/>
                </a:spcBef>
              </a:pPr>
              <a:r>
                <a:rPr lang="en-US" sz="2000">
                  <a:solidFill>
                    <a:srgbClr val="FFFFFF"/>
                  </a:solidFill>
                  <a:latin typeface="Muli Regular"/>
                </a:rPr>
                <a:t>SkomdaTeam</a:t>
              </a:r>
            </a:p>
          </p:txBody>
        </p:sp>
      </p:grpSp>
      <p:pic>
        <p:nvPicPr>
          <p:cNvPr name="Picture 21" id="21"/>
          <p:cNvPicPr>
            <a:picLocks noChangeAspect="true"/>
          </p:cNvPicPr>
          <p:nvPr/>
        </p:nvPicPr>
        <p:blipFill>
          <a:blip r:embed="rId6"/>
          <a:srcRect l="0" t="0" r="0" b="0"/>
          <a:stretch>
            <a:fillRect/>
          </a:stretch>
        </p:blipFill>
        <p:spPr>
          <a:xfrm flipH="false" flipV="false" rot="0">
            <a:off x="1028700" y="1028700"/>
            <a:ext cx="2106061" cy="621288"/>
          </a:xfrm>
          <a:prstGeom prst="rect">
            <a:avLst/>
          </a:prstGeom>
        </p:spPr>
      </p:pic>
      <p:pic>
        <p:nvPicPr>
          <p:cNvPr name="Picture 22" id="22"/>
          <p:cNvPicPr>
            <a:picLocks noChangeAspect="true"/>
          </p:cNvPicPr>
          <p:nvPr/>
        </p:nvPicPr>
        <p:blipFill>
          <a:blip r:embed="rId7"/>
          <a:srcRect l="0" t="0" r="0" b="0"/>
          <a:stretch>
            <a:fillRect/>
          </a:stretch>
        </p:blipFill>
        <p:spPr>
          <a:xfrm flipH="false" flipV="false" rot="0">
            <a:off x="12212263" y="4163903"/>
            <a:ext cx="5321273" cy="5094397"/>
          </a:xfrm>
          <a:prstGeom prst="rect">
            <a:avLst/>
          </a:prstGeom>
        </p:spPr>
      </p:pic>
      <p:sp>
        <p:nvSpPr>
          <p:cNvPr name="TextBox 23" id="23"/>
          <p:cNvSpPr txBox="true"/>
          <p:nvPr/>
        </p:nvSpPr>
        <p:spPr>
          <a:xfrm rot="0">
            <a:off x="1637329" y="6189210"/>
            <a:ext cx="3828809" cy="457078"/>
          </a:xfrm>
          <a:prstGeom prst="rect">
            <a:avLst/>
          </a:prstGeom>
        </p:spPr>
        <p:txBody>
          <a:bodyPr anchor="t" rtlCol="false" tIns="0" lIns="0" bIns="0" rIns="0">
            <a:spAutoFit/>
          </a:bodyPr>
          <a:lstStyle/>
          <a:p>
            <a:pPr marL="0" indent="0" lvl="0">
              <a:lnSpc>
                <a:spcPts val="3600"/>
              </a:lnSpc>
              <a:spcBef>
                <a:spcPct val="0"/>
              </a:spcBef>
            </a:pPr>
            <a:r>
              <a:rPr lang="en-US" sz="3000">
                <a:solidFill>
                  <a:srgbClr val="203850"/>
                </a:solidFill>
                <a:latin typeface="Muli Regular"/>
              </a:rPr>
              <a:t>Sampel 80%</a:t>
            </a:r>
          </a:p>
        </p:txBody>
      </p:sp>
      <p:sp>
        <p:nvSpPr>
          <p:cNvPr name="TextBox 24" id="24"/>
          <p:cNvSpPr txBox="true"/>
          <p:nvPr/>
        </p:nvSpPr>
        <p:spPr>
          <a:xfrm rot="0">
            <a:off x="1637329" y="7141588"/>
            <a:ext cx="3828809" cy="1153369"/>
          </a:xfrm>
          <a:prstGeom prst="rect">
            <a:avLst/>
          </a:prstGeom>
        </p:spPr>
        <p:txBody>
          <a:bodyPr anchor="t" rtlCol="false" tIns="0" lIns="0" bIns="0" rIns="0">
            <a:spAutoFit/>
          </a:bodyPr>
          <a:lstStyle/>
          <a:p>
            <a:pPr>
              <a:lnSpc>
                <a:spcPts val="3079"/>
              </a:lnSpc>
            </a:pPr>
            <a:r>
              <a:rPr lang="en-US" sz="2199">
                <a:solidFill>
                  <a:srgbClr val="203850"/>
                </a:solidFill>
                <a:latin typeface="Muli Regular"/>
              </a:rPr>
              <a:t>x_train : (116368, 22)</a:t>
            </a:r>
          </a:p>
          <a:p>
            <a:pPr>
              <a:lnSpc>
                <a:spcPts val="3079"/>
              </a:lnSpc>
            </a:pPr>
            <a:r>
              <a:rPr lang="en-US" sz="2199">
                <a:solidFill>
                  <a:srgbClr val="203850"/>
                </a:solidFill>
                <a:latin typeface="Muli Regular"/>
              </a:rPr>
              <a:t>y_train : (116368,)</a:t>
            </a:r>
          </a:p>
          <a:p>
            <a:pPr>
              <a:lnSpc>
                <a:spcPts val="3079"/>
              </a:lnSpc>
            </a:pPr>
          </a:p>
        </p:txBody>
      </p:sp>
      <p:sp>
        <p:nvSpPr>
          <p:cNvPr name="TextBox 25" id="25"/>
          <p:cNvSpPr txBox="true"/>
          <p:nvPr/>
        </p:nvSpPr>
        <p:spPr>
          <a:xfrm rot="0">
            <a:off x="1028700" y="2553388"/>
            <a:ext cx="8282712" cy="891826"/>
          </a:xfrm>
          <a:prstGeom prst="rect">
            <a:avLst/>
          </a:prstGeom>
        </p:spPr>
        <p:txBody>
          <a:bodyPr anchor="t" rtlCol="false" tIns="0" lIns="0" bIns="0" rIns="0">
            <a:spAutoFit/>
          </a:bodyPr>
          <a:lstStyle/>
          <a:p>
            <a:pPr>
              <a:lnSpc>
                <a:spcPts val="7005"/>
              </a:lnSpc>
            </a:pPr>
            <a:r>
              <a:rPr lang="en-US" sz="5838" spc="-116">
                <a:solidFill>
                  <a:srgbClr val="3DB6D6"/>
                </a:solidFill>
                <a:latin typeface="Muli Bold"/>
              </a:rPr>
              <a:t>Pembagian Dataset</a:t>
            </a:r>
          </a:p>
        </p:txBody>
      </p:sp>
      <p:sp>
        <p:nvSpPr>
          <p:cNvPr name="TextBox 26" id="26"/>
          <p:cNvSpPr txBox="true"/>
          <p:nvPr/>
        </p:nvSpPr>
        <p:spPr>
          <a:xfrm rot="0">
            <a:off x="7227291" y="6189088"/>
            <a:ext cx="3824862" cy="457078"/>
          </a:xfrm>
          <a:prstGeom prst="rect">
            <a:avLst/>
          </a:prstGeom>
        </p:spPr>
        <p:txBody>
          <a:bodyPr anchor="t" rtlCol="false" tIns="0" lIns="0" bIns="0" rIns="0">
            <a:spAutoFit/>
          </a:bodyPr>
          <a:lstStyle/>
          <a:p>
            <a:pPr marL="0" indent="0" lvl="0">
              <a:lnSpc>
                <a:spcPts val="3600"/>
              </a:lnSpc>
              <a:spcBef>
                <a:spcPct val="0"/>
              </a:spcBef>
            </a:pPr>
            <a:r>
              <a:rPr lang="en-US" sz="3000">
                <a:solidFill>
                  <a:srgbClr val="203850"/>
                </a:solidFill>
                <a:latin typeface="Muli Regular Bold"/>
              </a:rPr>
              <a:t>Sampel 20%</a:t>
            </a:r>
          </a:p>
        </p:txBody>
      </p:sp>
      <p:sp>
        <p:nvSpPr>
          <p:cNvPr name="TextBox 27" id="27"/>
          <p:cNvSpPr txBox="true"/>
          <p:nvPr/>
        </p:nvSpPr>
        <p:spPr>
          <a:xfrm rot="0">
            <a:off x="2477306" y="5150106"/>
            <a:ext cx="2988831" cy="505947"/>
          </a:xfrm>
          <a:prstGeom prst="rect">
            <a:avLst/>
          </a:prstGeom>
        </p:spPr>
        <p:txBody>
          <a:bodyPr anchor="t" rtlCol="false" tIns="0" lIns="0" bIns="0" rIns="0">
            <a:spAutoFit/>
          </a:bodyPr>
          <a:lstStyle/>
          <a:p>
            <a:pPr>
              <a:lnSpc>
                <a:spcPts val="4017"/>
              </a:lnSpc>
            </a:pPr>
            <a:r>
              <a:rPr lang="en-US" sz="3347" spc="-66">
                <a:solidFill>
                  <a:srgbClr val="3DB6D6"/>
                </a:solidFill>
                <a:latin typeface="Muli Bold"/>
              </a:rPr>
              <a:t>Training</a:t>
            </a:r>
          </a:p>
        </p:txBody>
      </p:sp>
      <p:sp>
        <p:nvSpPr>
          <p:cNvPr name="TextBox 28" id="28"/>
          <p:cNvSpPr txBox="true"/>
          <p:nvPr/>
        </p:nvSpPr>
        <p:spPr>
          <a:xfrm rot="0">
            <a:off x="8186030" y="5150106"/>
            <a:ext cx="2988831" cy="505947"/>
          </a:xfrm>
          <a:prstGeom prst="rect">
            <a:avLst/>
          </a:prstGeom>
        </p:spPr>
        <p:txBody>
          <a:bodyPr anchor="t" rtlCol="false" tIns="0" lIns="0" bIns="0" rIns="0">
            <a:spAutoFit/>
          </a:bodyPr>
          <a:lstStyle/>
          <a:p>
            <a:pPr>
              <a:lnSpc>
                <a:spcPts val="4017"/>
              </a:lnSpc>
            </a:pPr>
            <a:r>
              <a:rPr lang="en-US" sz="3347" spc="-66">
                <a:solidFill>
                  <a:srgbClr val="3DB6D6"/>
                </a:solidFill>
                <a:latin typeface="Muli Bold"/>
              </a:rPr>
              <a:t>Testing</a:t>
            </a:r>
          </a:p>
        </p:txBody>
      </p:sp>
      <p:sp>
        <p:nvSpPr>
          <p:cNvPr name="TextBox 29" id="29"/>
          <p:cNvSpPr txBox="true"/>
          <p:nvPr/>
        </p:nvSpPr>
        <p:spPr>
          <a:xfrm rot="0">
            <a:off x="7223345" y="7141588"/>
            <a:ext cx="3828809" cy="1153466"/>
          </a:xfrm>
          <a:prstGeom prst="rect">
            <a:avLst/>
          </a:prstGeom>
        </p:spPr>
        <p:txBody>
          <a:bodyPr anchor="t" rtlCol="false" tIns="0" lIns="0" bIns="0" rIns="0">
            <a:spAutoFit/>
          </a:bodyPr>
          <a:lstStyle/>
          <a:p>
            <a:pPr>
              <a:lnSpc>
                <a:spcPts val="3079"/>
              </a:lnSpc>
            </a:pPr>
            <a:r>
              <a:rPr lang="en-US" sz="2199">
                <a:solidFill>
                  <a:srgbClr val="203850"/>
                </a:solidFill>
                <a:latin typeface="Muli Regular"/>
              </a:rPr>
              <a:t>x_train : (29092, 22)</a:t>
            </a:r>
          </a:p>
          <a:p>
            <a:pPr>
              <a:lnSpc>
                <a:spcPts val="3079"/>
              </a:lnSpc>
            </a:pPr>
            <a:r>
              <a:rPr lang="en-US" sz="2199">
                <a:solidFill>
                  <a:srgbClr val="203850"/>
                </a:solidFill>
                <a:latin typeface="Muli Regular"/>
              </a:rPr>
              <a:t>y_train : (29092,)</a:t>
            </a:r>
          </a:p>
          <a:p>
            <a:pPr>
              <a:lnSpc>
                <a:spcPts val="3079"/>
              </a:lnSpc>
            </a:pP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EDF1F2"/>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10800000">
            <a:off x="11174861" y="-8399340"/>
            <a:ext cx="11774709" cy="10962254"/>
            <a:chOff x="0" y="0"/>
            <a:chExt cx="6350000" cy="5911850"/>
          </a:xfrm>
        </p:grpSpPr>
        <p:sp>
          <p:nvSpPr>
            <p:cNvPr name="Freeform 3" id="3"/>
            <p:cNvSpPr/>
            <p:nvPr/>
          </p:nvSpPr>
          <p:spPr>
            <a:xfrm>
              <a:off x="-68580" y="0"/>
              <a:ext cx="6417310" cy="5911850"/>
            </a:xfrm>
            <a:custGeom>
              <a:avLst/>
              <a:gdLst/>
              <a:ahLst/>
              <a:cxnLst/>
              <a:rect r="r" b="b" t="t" l="l"/>
              <a:pathLst>
                <a:path h="5911850" w="6417310">
                  <a:moveTo>
                    <a:pt x="1215390" y="402590"/>
                  </a:moveTo>
                  <a:lnTo>
                    <a:pt x="177800" y="2192020"/>
                  </a:lnTo>
                  <a:cubicBezTo>
                    <a:pt x="0" y="2498090"/>
                    <a:pt x="43180" y="2884170"/>
                    <a:pt x="283210" y="3144520"/>
                  </a:cubicBezTo>
                  <a:lnTo>
                    <a:pt x="2594610" y="5651500"/>
                  </a:lnTo>
                  <a:cubicBezTo>
                    <a:pt x="2747010" y="5817870"/>
                    <a:pt x="2962910" y="5911850"/>
                    <a:pt x="3187700" y="5911850"/>
                  </a:cubicBezTo>
                  <a:lnTo>
                    <a:pt x="5609590" y="5911850"/>
                  </a:lnTo>
                  <a:cubicBezTo>
                    <a:pt x="6055360" y="5911850"/>
                    <a:pt x="6417310" y="5549900"/>
                    <a:pt x="6417310" y="5104130"/>
                  </a:cubicBezTo>
                  <a:lnTo>
                    <a:pt x="6417310" y="1891030"/>
                  </a:lnTo>
                  <a:cubicBezTo>
                    <a:pt x="6417310" y="1724660"/>
                    <a:pt x="6366510" y="1562100"/>
                    <a:pt x="6269990" y="1426210"/>
                  </a:cubicBezTo>
                  <a:lnTo>
                    <a:pt x="5507990" y="342900"/>
                  </a:lnTo>
                  <a:cubicBezTo>
                    <a:pt x="5356860" y="128270"/>
                    <a:pt x="5110480" y="0"/>
                    <a:pt x="4847590" y="0"/>
                  </a:cubicBezTo>
                  <a:lnTo>
                    <a:pt x="1913890" y="0"/>
                  </a:lnTo>
                  <a:cubicBezTo>
                    <a:pt x="1625600" y="0"/>
                    <a:pt x="1358900" y="153670"/>
                    <a:pt x="1215390" y="402590"/>
                  </a:cubicBezTo>
                  <a:close/>
                </a:path>
              </a:pathLst>
            </a:custGeom>
            <a:solidFill>
              <a:srgbClr val="FFFFFF">
                <a:alpha val="60000"/>
              </a:srgbClr>
            </a:solidFill>
            <a:ln w="12700">
              <a:solidFill>
                <a:srgbClr val="000000"/>
              </a:solidFill>
            </a:ln>
          </p:spPr>
        </p:sp>
      </p:grpSp>
      <p:grpSp>
        <p:nvGrpSpPr>
          <p:cNvPr name="Group 4" id="4"/>
          <p:cNvGrpSpPr/>
          <p:nvPr/>
        </p:nvGrpSpPr>
        <p:grpSpPr>
          <a:xfrm rot="0">
            <a:off x="13894375" y="732660"/>
            <a:ext cx="3339019" cy="810981"/>
            <a:chOff x="0" y="0"/>
            <a:chExt cx="4452025" cy="1081308"/>
          </a:xfrm>
        </p:grpSpPr>
        <p:grpSp>
          <p:nvGrpSpPr>
            <p:cNvPr name="Group 5" id="5"/>
            <p:cNvGrpSpPr/>
            <p:nvPr/>
          </p:nvGrpSpPr>
          <p:grpSpPr>
            <a:xfrm rot="0">
              <a:off x="0" y="0"/>
              <a:ext cx="4452025" cy="1081308"/>
              <a:chOff x="0" y="0"/>
              <a:chExt cx="9196043" cy="2233535"/>
            </a:xfrm>
          </p:grpSpPr>
          <p:sp>
            <p:nvSpPr>
              <p:cNvPr name="Freeform 6" id="6"/>
              <p:cNvSpPr/>
              <p:nvPr/>
            </p:nvSpPr>
            <p:spPr>
              <a:xfrm>
                <a:off x="19050" y="19050"/>
                <a:ext cx="9158070" cy="2195435"/>
              </a:xfrm>
              <a:custGeom>
                <a:avLst/>
                <a:gdLst/>
                <a:ahLst/>
                <a:cxnLst/>
                <a:rect r="r" b="b" t="t" l="l"/>
                <a:pathLst>
                  <a:path h="2195435" w="9158070">
                    <a:moveTo>
                      <a:pt x="8060155" y="2195435"/>
                    </a:moveTo>
                    <a:lnTo>
                      <a:pt x="1097788" y="2195435"/>
                    </a:lnTo>
                    <a:cubicBezTo>
                      <a:pt x="491490" y="2195435"/>
                      <a:pt x="0" y="1703948"/>
                      <a:pt x="0" y="1097654"/>
                    </a:cubicBezTo>
                    <a:lnTo>
                      <a:pt x="0" y="1097654"/>
                    </a:lnTo>
                    <a:cubicBezTo>
                      <a:pt x="0" y="491487"/>
                      <a:pt x="491490" y="0"/>
                      <a:pt x="1097788" y="0"/>
                    </a:cubicBezTo>
                    <a:lnTo>
                      <a:pt x="8060282" y="0"/>
                    </a:lnTo>
                    <a:cubicBezTo>
                      <a:pt x="8666580" y="0"/>
                      <a:pt x="9158070" y="491487"/>
                      <a:pt x="9158070" y="1097781"/>
                    </a:cubicBezTo>
                    <a:lnTo>
                      <a:pt x="9158070" y="1097781"/>
                    </a:lnTo>
                    <a:cubicBezTo>
                      <a:pt x="9157943" y="1703948"/>
                      <a:pt x="8666453" y="2195435"/>
                      <a:pt x="8060155" y="2195435"/>
                    </a:cubicBezTo>
                    <a:close/>
                  </a:path>
                </a:pathLst>
              </a:custGeom>
              <a:solidFill>
                <a:srgbClr val="3DB6D6"/>
              </a:solidFill>
            </p:spPr>
          </p:sp>
          <p:sp>
            <p:nvSpPr>
              <p:cNvPr name="Freeform 7" id="7"/>
              <p:cNvSpPr/>
              <p:nvPr/>
            </p:nvSpPr>
            <p:spPr>
              <a:xfrm>
                <a:off x="0" y="0"/>
                <a:ext cx="9196043" cy="2233535"/>
              </a:xfrm>
              <a:custGeom>
                <a:avLst/>
                <a:gdLst/>
                <a:ahLst/>
                <a:cxnLst/>
                <a:rect r="r" b="b" t="t" l="l"/>
                <a:pathLst>
                  <a:path h="2233535" w="9196043">
                    <a:moveTo>
                      <a:pt x="8079205" y="2233535"/>
                    </a:moveTo>
                    <a:lnTo>
                      <a:pt x="1116838" y="2233535"/>
                    </a:lnTo>
                    <a:cubicBezTo>
                      <a:pt x="501015" y="2233535"/>
                      <a:pt x="0" y="1732523"/>
                      <a:pt x="0" y="1116831"/>
                    </a:cubicBezTo>
                    <a:cubicBezTo>
                      <a:pt x="0" y="501012"/>
                      <a:pt x="501015" y="0"/>
                      <a:pt x="1116838" y="0"/>
                    </a:cubicBezTo>
                    <a:lnTo>
                      <a:pt x="8079332" y="0"/>
                    </a:lnTo>
                    <a:cubicBezTo>
                      <a:pt x="8695028" y="0"/>
                      <a:pt x="9196043" y="501012"/>
                      <a:pt x="9196043" y="1116831"/>
                    </a:cubicBezTo>
                    <a:cubicBezTo>
                      <a:pt x="9196043" y="1732523"/>
                      <a:pt x="8695028" y="2233535"/>
                      <a:pt x="8079205" y="2233535"/>
                    </a:cubicBezTo>
                    <a:close/>
                    <a:moveTo>
                      <a:pt x="1116838" y="38100"/>
                    </a:moveTo>
                    <a:cubicBezTo>
                      <a:pt x="521970" y="38100"/>
                      <a:pt x="38100" y="521967"/>
                      <a:pt x="38100" y="1116831"/>
                    </a:cubicBezTo>
                    <a:cubicBezTo>
                      <a:pt x="38100" y="1711568"/>
                      <a:pt x="521970" y="2195562"/>
                      <a:pt x="1116838" y="2195562"/>
                    </a:cubicBezTo>
                    <a:lnTo>
                      <a:pt x="8079332" y="2195562"/>
                    </a:lnTo>
                    <a:cubicBezTo>
                      <a:pt x="8674074" y="2195562"/>
                      <a:pt x="9158070" y="1711695"/>
                      <a:pt x="9158070" y="1116831"/>
                    </a:cubicBezTo>
                    <a:cubicBezTo>
                      <a:pt x="9157943" y="521967"/>
                      <a:pt x="8674074" y="38100"/>
                      <a:pt x="8079205" y="38100"/>
                    </a:cubicBezTo>
                    <a:lnTo>
                      <a:pt x="1116838" y="38100"/>
                    </a:lnTo>
                    <a:close/>
                  </a:path>
                </a:pathLst>
              </a:custGeom>
              <a:solidFill>
                <a:srgbClr val="3DB6D6"/>
              </a:solidFill>
            </p:spPr>
          </p:sp>
        </p:grpSp>
        <p:sp>
          <p:nvSpPr>
            <p:cNvPr name="TextBox 8" id="8"/>
            <p:cNvSpPr txBox="true"/>
            <p:nvPr/>
          </p:nvSpPr>
          <p:spPr>
            <a:xfrm rot="0">
              <a:off x="228238" y="327954"/>
              <a:ext cx="3995549" cy="415874"/>
            </a:xfrm>
            <a:prstGeom prst="rect">
              <a:avLst/>
            </a:prstGeom>
          </p:spPr>
          <p:txBody>
            <a:bodyPr anchor="t" rtlCol="false" tIns="0" lIns="0" bIns="0" rIns="0">
              <a:spAutoFit/>
            </a:bodyPr>
            <a:lstStyle/>
            <a:p>
              <a:pPr algn="ctr" marL="0" indent="0" lvl="0">
                <a:lnSpc>
                  <a:spcPts val="2400"/>
                </a:lnSpc>
                <a:spcBef>
                  <a:spcPct val="0"/>
                </a:spcBef>
              </a:pPr>
              <a:r>
                <a:rPr lang="en-US" sz="2000">
                  <a:solidFill>
                    <a:srgbClr val="FFFFFF"/>
                  </a:solidFill>
                  <a:latin typeface="Muli Regular"/>
                </a:rPr>
                <a:t>SkomdaTeam</a:t>
              </a:r>
            </a:p>
          </p:txBody>
        </p:sp>
      </p:grpSp>
      <p:pic>
        <p:nvPicPr>
          <p:cNvPr name="Picture 9" id="9"/>
          <p:cNvPicPr>
            <a:picLocks noChangeAspect="true"/>
          </p:cNvPicPr>
          <p:nvPr/>
        </p:nvPicPr>
        <p:blipFill>
          <a:blip r:embed="rId2"/>
          <a:srcRect l="0" t="0" r="0" b="0"/>
          <a:stretch>
            <a:fillRect/>
          </a:stretch>
        </p:blipFill>
        <p:spPr>
          <a:xfrm flipH="false" flipV="false" rot="0">
            <a:off x="1028700" y="1028700"/>
            <a:ext cx="2106061" cy="621288"/>
          </a:xfrm>
          <a:prstGeom prst="rect">
            <a:avLst/>
          </a:prstGeom>
        </p:spPr>
      </p:pic>
      <p:pic>
        <p:nvPicPr>
          <p:cNvPr name="Picture 10" id="10"/>
          <p:cNvPicPr>
            <a:picLocks noChangeAspect="true"/>
          </p:cNvPicPr>
          <p:nvPr/>
        </p:nvPicPr>
        <p:blipFill>
          <a:blip r:embed="rId3"/>
          <a:srcRect l="0" t="1078" r="0" b="0"/>
          <a:stretch>
            <a:fillRect/>
          </a:stretch>
        </p:blipFill>
        <p:spPr>
          <a:xfrm flipH="false" flipV="false" rot="0">
            <a:off x="13808124" y="4061891"/>
            <a:ext cx="2593701" cy="5196409"/>
          </a:xfrm>
          <a:prstGeom prst="rect">
            <a:avLst/>
          </a:prstGeom>
        </p:spPr>
      </p:pic>
      <p:sp>
        <p:nvSpPr>
          <p:cNvPr name="TextBox 11" id="11"/>
          <p:cNvSpPr txBox="true"/>
          <p:nvPr/>
        </p:nvSpPr>
        <p:spPr>
          <a:xfrm rot="0">
            <a:off x="1028700" y="3215803"/>
            <a:ext cx="8717979" cy="1018889"/>
          </a:xfrm>
          <a:prstGeom prst="rect">
            <a:avLst/>
          </a:prstGeom>
        </p:spPr>
        <p:txBody>
          <a:bodyPr anchor="t" rtlCol="false" tIns="0" lIns="0" bIns="0" rIns="0">
            <a:spAutoFit/>
          </a:bodyPr>
          <a:lstStyle/>
          <a:p>
            <a:pPr>
              <a:lnSpc>
                <a:spcPts val="8166"/>
              </a:lnSpc>
            </a:pPr>
            <a:r>
              <a:rPr lang="en-US" sz="6805" spc="-136">
                <a:solidFill>
                  <a:srgbClr val="3DB6D6"/>
                </a:solidFill>
                <a:latin typeface="Muli Bold"/>
              </a:rPr>
              <a:t>Motivasi</a:t>
            </a:r>
          </a:p>
        </p:txBody>
      </p:sp>
      <p:grpSp>
        <p:nvGrpSpPr>
          <p:cNvPr name="Group 12" id="12"/>
          <p:cNvGrpSpPr/>
          <p:nvPr/>
        </p:nvGrpSpPr>
        <p:grpSpPr>
          <a:xfrm rot="0">
            <a:off x="1028700" y="4801184"/>
            <a:ext cx="8167341" cy="2948992"/>
            <a:chOff x="0" y="0"/>
            <a:chExt cx="10889787" cy="3931990"/>
          </a:xfrm>
        </p:grpSpPr>
        <p:sp>
          <p:nvSpPr>
            <p:cNvPr name="TextBox 13" id="13"/>
            <p:cNvSpPr txBox="true"/>
            <p:nvPr/>
          </p:nvSpPr>
          <p:spPr>
            <a:xfrm rot="0">
              <a:off x="0" y="-152400"/>
              <a:ext cx="10889787" cy="2978474"/>
            </a:xfrm>
            <a:prstGeom prst="rect">
              <a:avLst/>
            </a:prstGeom>
          </p:spPr>
          <p:txBody>
            <a:bodyPr anchor="t" rtlCol="false" tIns="0" lIns="0" bIns="0" rIns="0">
              <a:spAutoFit/>
            </a:bodyPr>
            <a:lstStyle/>
            <a:p>
              <a:pPr>
                <a:lnSpc>
                  <a:spcPts val="6136"/>
                </a:lnSpc>
              </a:pPr>
              <a:r>
                <a:rPr lang="en-US" sz="3835">
                  <a:solidFill>
                    <a:srgbClr val="000000"/>
                  </a:solidFill>
                  <a:latin typeface="Muli Bold"/>
                </a:rPr>
                <a:t>“Konsentrasi dan ketangguhan mental adalah margin kemenangan”</a:t>
              </a:r>
            </a:p>
          </p:txBody>
        </p:sp>
        <p:sp>
          <p:nvSpPr>
            <p:cNvPr name="TextBox 14" id="14"/>
            <p:cNvSpPr txBox="true"/>
            <p:nvPr/>
          </p:nvSpPr>
          <p:spPr>
            <a:xfrm rot="0">
              <a:off x="0" y="3545231"/>
              <a:ext cx="6420906" cy="386759"/>
            </a:xfrm>
            <a:prstGeom prst="rect">
              <a:avLst/>
            </a:prstGeom>
          </p:spPr>
          <p:txBody>
            <a:bodyPr anchor="t" rtlCol="false" tIns="0" lIns="0" bIns="0" rIns="0">
              <a:spAutoFit/>
            </a:bodyPr>
            <a:lstStyle/>
            <a:p>
              <a:pPr>
                <a:lnSpc>
                  <a:spcPts val="2696"/>
                </a:lnSpc>
              </a:pPr>
              <a:r>
                <a:rPr lang="en-US" sz="1728" spc="224">
                  <a:solidFill>
                    <a:srgbClr val="000000"/>
                  </a:solidFill>
                  <a:latin typeface="Muli Regular"/>
                </a:rPr>
                <a:t>-OUR SPIRIT</a:t>
              </a:r>
            </a:p>
          </p:txBody>
        </p:sp>
      </p:gr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1028700" y="1028700"/>
            <a:ext cx="2106061" cy="621288"/>
          </a:xfrm>
          <a:prstGeom prst="rect">
            <a:avLst/>
          </a:prstGeom>
        </p:spPr>
      </p:pic>
      <p:grpSp>
        <p:nvGrpSpPr>
          <p:cNvPr name="Group 3" id="3"/>
          <p:cNvGrpSpPr/>
          <p:nvPr/>
        </p:nvGrpSpPr>
        <p:grpSpPr>
          <a:xfrm rot="0">
            <a:off x="9237159" y="3034925"/>
            <a:ext cx="10259162" cy="7252075"/>
            <a:chOff x="0" y="0"/>
            <a:chExt cx="2702001" cy="1910011"/>
          </a:xfrm>
        </p:grpSpPr>
        <p:sp>
          <p:nvSpPr>
            <p:cNvPr name="Freeform 4" id="4"/>
            <p:cNvSpPr/>
            <p:nvPr/>
          </p:nvSpPr>
          <p:spPr>
            <a:xfrm>
              <a:off x="0" y="0"/>
              <a:ext cx="2702001" cy="1910012"/>
            </a:xfrm>
            <a:custGeom>
              <a:avLst/>
              <a:gdLst/>
              <a:ahLst/>
              <a:cxnLst/>
              <a:rect r="r" b="b" t="t" l="l"/>
              <a:pathLst>
                <a:path h="1910012" w="2702001">
                  <a:moveTo>
                    <a:pt x="38486" y="0"/>
                  </a:moveTo>
                  <a:lnTo>
                    <a:pt x="2663515" y="0"/>
                  </a:lnTo>
                  <a:cubicBezTo>
                    <a:pt x="2684770" y="0"/>
                    <a:pt x="2702001" y="17231"/>
                    <a:pt x="2702001" y="38486"/>
                  </a:cubicBezTo>
                  <a:lnTo>
                    <a:pt x="2702001" y="1871525"/>
                  </a:lnTo>
                  <a:cubicBezTo>
                    <a:pt x="2702001" y="1881732"/>
                    <a:pt x="2697947" y="1891522"/>
                    <a:pt x="2690729" y="1898739"/>
                  </a:cubicBezTo>
                  <a:cubicBezTo>
                    <a:pt x="2683511" y="1905957"/>
                    <a:pt x="2673722" y="1910012"/>
                    <a:pt x="2663515" y="1910012"/>
                  </a:cubicBezTo>
                  <a:lnTo>
                    <a:pt x="38486" y="1910012"/>
                  </a:lnTo>
                  <a:cubicBezTo>
                    <a:pt x="28279" y="1910012"/>
                    <a:pt x="18490" y="1905957"/>
                    <a:pt x="11272" y="1898739"/>
                  </a:cubicBezTo>
                  <a:cubicBezTo>
                    <a:pt x="4055" y="1891522"/>
                    <a:pt x="0" y="1881732"/>
                    <a:pt x="0" y="1871525"/>
                  </a:cubicBezTo>
                  <a:lnTo>
                    <a:pt x="0" y="38486"/>
                  </a:lnTo>
                  <a:cubicBezTo>
                    <a:pt x="0" y="28279"/>
                    <a:pt x="4055" y="18490"/>
                    <a:pt x="11272" y="11272"/>
                  </a:cubicBezTo>
                  <a:cubicBezTo>
                    <a:pt x="18490" y="4055"/>
                    <a:pt x="28279" y="0"/>
                    <a:pt x="38486" y="0"/>
                  </a:cubicBezTo>
                  <a:close/>
                </a:path>
              </a:pathLst>
            </a:custGeom>
            <a:solidFill>
              <a:srgbClr val="EDF1F2"/>
            </a:solidFill>
          </p:spPr>
        </p:sp>
        <p:sp>
          <p:nvSpPr>
            <p:cNvPr name="TextBox 5" id="5"/>
            <p:cNvSpPr txBox="true"/>
            <p:nvPr/>
          </p:nvSpPr>
          <p:spPr>
            <a:xfrm>
              <a:off x="0" y="-28575"/>
              <a:ext cx="812800" cy="841375"/>
            </a:xfrm>
            <a:prstGeom prst="rect">
              <a:avLst/>
            </a:prstGeom>
          </p:spPr>
          <p:txBody>
            <a:bodyPr anchor="ctr" rtlCol="false" tIns="50800" lIns="50800" bIns="50800" rIns="50800"/>
            <a:lstStyle/>
            <a:p>
              <a:pPr algn="ctr">
                <a:lnSpc>
                  <a:spcPts val="2100"/>
                </a:lnSpc>
              </a:pPr>
            </a:p>
          </p:txBody>
        </p:sp>
      </p:grpSp>
      <p:grpSp>
        <p:nvGrpSpPr>
          <p:cNvPr name="Group 6" id="6"/>
          <p:cNvGrpSpPr>
            <a:grpSpLocks noChangeAspect="true"/>
          </p:cNvGrpSpPr>
          <p:nvPr/>
        </p:nvGrpSpPr>
        <p:grpSpPr>
          <a:xfrm rot="-10800000">
            <a:off x="11174861" y="-8399340"/>
            <a:ext cx="11774709" cy="10962254"/>
            <a:chOff x="0" y="0"/>
            <a:chExt cx="6350000" cy="5911850"/>
          </a:xfrm>
        </p:grpSpPr>
        <p:sp>
          <p:nvSpPr>
            <p:cNvPr name="Freeform 7" id="7"/>
            <p:cNvSpPr/>
            <p:nvPr/>
          </p:nvSpPr>
          <p:spPr>
            <a:xfrm>
              <a:off x="-68580" y="0"/>
              <a:ext cx="6417310" cy="5911850"/>
            </a:xfrm>
            <a:custGeom>
              <a:avLst/>
              <a:gdLst/>
              <a:ahLst/>
              <a:cxnLst/>
              <a:rect r="r" b="b" t="t" l="l"/>
              <a:pathLst>
                <a:path h="5911850" w="6417310">
                  <a:moveTo>
                    <a:pt x="1215390" y="402590"/>
                  </a:moveTo>
                  <a:lnTo>
                    <a:pt x="177800" y="2192020"/>
                  </a:lnTo>
                  <a:cubicBezTo>
                    <a:pt x="0" y="2498090"/>
                    <a:pt x="43180" y="2884170"/>
                    <a:pt x="283210" y="3144520"/>
                  </a:cubicBezTo>
                  <a:lnTo>
                    <a:pt x="2594610" y="5651500"/>
                  </a:lnTo>
                  <a:cubicBezTo>
                    <a:pt x="2747010" y="5817870"/>
                    <a:pt x="2962910" y="5911850"/>
                    <a:pt x="3187700" y="5911850"/>
                  </a:cubicBezTo>
                  <a:lnTo>
                    <a:pt x="5609590" y="5911850"/>
                  </a:lnTo>
                  <a:cubicBezTo>
                    <a:pt x="6055360" y="5911850"/>
                    <a:pt x="6417310" y="5549900"/>
                    <a:pt x="6417310" y="5104130"/>
                  </a:cubicBezTo>
                  <a:lnTo>
                    <a:pt x="6417310" y="1891030"/>
                  </a:lnTo>
                  <a:cubicBezTo>
                    <a:pt x="6417310" y="1724660"/>
                    <a:pt x="6366510" y="1562100"/>
                    <a:pt x="6269990" y="1426210"/>
                  </a:cubicBezTo>
                  <a:lnTo>
                    <a:pt x="5507990" y="342900"/>
                  </a:lnTo>
                  <a:cubicBezTo>
                    <a:pt x="5356860" y="128270"/>
                    <a:pt x="5110480" y="0"/>
                    <a:pt x="4847590" y="0"/>
                  </a:cubicBezTo>
                  <a:lnTo>
                    <a:pt x="1913890" y="0"/>
                  </a:lnTo>
                  <a:cubicBezTo>
                    <a:pt x="1625600" y="0"/>
                    <a:pt x="1358900" y="153670"/>
                    <a:pt x="1215390" y="402590"/>
                  </a:cubicBezTo>
                  <a:close/>
                </a:path>
              </a:pathLst>
            </a:custGeom>
            <a:solidFill>
              <a:srgbClr val="FFFFFF">
                <a:alpha val="60000"/>
              </a:srgbClr>
            </a:solidFill>
            <a:ln w="12700">
              <a:solidFill>
                <a:srgbClr val="000000"/>
              </a:solidFill>
            </a:ln>
          </p:spPr>
        </p:sp>
      </p:grpSp>
      <p:grpSp>
        <p:nvGrpSpPr>
          <p:cNvPr name="Group 8" id="8"/>
          <p:cNvGrpSpPr/>
          <p:nvPr/>
        </p:nvGrpSpPr>
        <p:grpSpPr>
          <a:xfrm rot="0">
            <a:off x="13903900" y="732660"/>
            <a:ext cx="3339019" cy="810981"/>
            <a:chOff x="0" y="0"/>
            <a:chExt cx="4452025" cy="1081308"/>
          </a:xfrm>
        </p:grpSpPr>
        <p:grpSp>
          <p:nvGrpSpPr>
            <p:cNvPr name="Group 9" id="9"/>
            <p:cNvGrpSpPr/>
            <p:nvPr/>
          </p:nvGrpSpPr>
          <p:grpSpPr>
            <a:xfrm rot="0">
              <a:off x="0" y="0"/>
              <a:ext cx="4452025" cy="1081308"/>
              <a:chOff x="0" y="0"/>
              <a:chExt cx="9196043" cy="2233535"/>
            </a:xfrm>
          </p:grpSpPr>
          <p:sp>
            <p:nvSpPr>
              <p:cNvPr name="Freeform 10" id="10"/>
              <p:cNvSpPr/>
              <p:nvPr/>
            </p:nvSpPr>
            <p:spPr>
              <a:xfrm>
                <a:off x="19050" y="19050"/>
                <a:ext cx="9158070" cy="2195435"/>
              </a:xfrm>
              <a:custGeom>
                <a:avLst/>
                <a:gdLst/>
                <a:ahLst/>
                <a:cxnLst/>
                <a:rect r="r" b="b" t="t" l="l"/>
                <a:pathLst>
                  <a:path h="2195435" w="9158070">
                    <a:moveTo>
                      <a:pt x="8060155" y="2195435"/>
                    </a:moveTo>
                    <a:lnTo>
                      <a:pt x="1097788" y="2195435"/>
                    </a:lnTo>
                    <a:cubicBezTo>
                      <a:pt x="491490" y="2195435"/>
                      <a:pt x="0" y="1703948"/>
                      <a:pt x="0" y="1097654"/>
                    </a:cubicBezTo>
                    <a:lnTo>
                      <a:pt x="0" y="1097654"/>
                    </a:lnTo>
                    <a:cubicBezTo>
                      <a:pt x="0" y="491487"/>
                      <a:pt x="491490" y="0"/>
                      <a:pt x="1097788" y="0"/>
                    </a:cubicBezTo>
                    <a:lnTo>
                      <a:pt x="8060282" y="0"/>
                    </a:lnTo>
                    <a:cubicBezTo>
                      <a:pt x="8666580" y="0"/>
                      <a:pt x="9158070" y="491487"/>
                      <a:pt x="9158070" y="1097781"/>
                    </a:cubicBezTo>
                    <a:lnTo>
                      <a:pt x="9158070" y="1097781"/>
                    </a:lnTo>
                    <a:cubicBezTo>
                      <a:pt x="9157943" y="1703948"/>
                      <a:pt x="8666453" y="2195435"/>
                      <a:pt x="8060155" y="2195435"/>
                    </a:cubicBezTo>
                    <a:close/>
                  </a:path>
                </a:pathLst>
              </a:custGeom>
              <a:solidFill>
                <a:srgbClr val="3DB6D6"/>
              </a:solidFill>
            </p:spPr>
          </p:sp>
          <p:sp>
            <p:nvSpPr>
              <p:cNvPr name="Freeform 11" id="11"/>
              <p:cNvSpPr/>
              <p:nvPr/>
            </p:nvSpPr>
            <p:spPr>
              <a:xfrm>
                <a:off x="0" y="0"/>
                <a:ext cx="9196043" cy="2233535"/>
              </a:xfrm>
              <a:custGeom>
                <a:avLst/>
                <a:gdLst/>
                <a:ahLst/>
                <a:cxnLst/>
                <a:rect r="r" b="b" t="t" l="l"/>
                <a:pathLst>
                  <a:path h="2233535" w="9196043">
                    <a:moveTo>
                      <a:pt x="8079205" y="2233535"/>
                    </a:moveTo>
                    <a:lnTo>
                      <a:pt x="1116838" y="2233535"/>
                    </a:lnTo>
                    <a:cubicBezTo>
                      <a:pt x="501015" y="2233535"/>
                      <a:pt x="0" y="1732523"/>
                      <a:pt x="0" y="1116831"/>
                    </a:cubicBezTo>
                    <a:cubicBezTo>
                      <a:pt x="0" y="501012"/>
                      <a:pt x="501015" y="0"/>
                      <a:pt x="1116838" y="0"/>
                    </a:cubicBezTo>
                    <a:lnTo>
                      <a:pt x="8079332" y="0"/>
                    </a:lnTo>
                    <a:cubicBezTo>
                      <a:pt x="8695028" y="0"/>
                      <a:pt x="9196043" y="501012"/>
                      <a:pt x="9196043" y="1116831"/>
                    </a:cubicBezTo>
                    <a:cubicBezTo>
                      <a:pt x="9196043" y="1732523"/>
                      <a:pt x="8695028" y="2233535"/>
                      <a:pt x="8079205" y="2233535"/>
                    </a:cubicBezTo>
                    <a:close/>
                    <a:moveTo>
                      <a:pt x="1116838" y="38100"/>
                    </a:moveTo>
                    <a:cubicBezTo>
                      <a:pt x="521970" y="38100"/>
                      <a:pt x="38100" y="521967"/>
                      <a:pt x="38100" y="1116831"/>
                    </a:cubicBezTo>
                    <a:cubicBezTo>
                      <a:pt x="38100" y="1711568"/>
                      <a:pt x="521970" y="2195562"/>
                      <a:pt x="1116838" y="2195562"/>
                    </a:cubicBezTo>
                    <a:lnTo>
                      <a:pt x="8079332" y="2195562"/>
                    </a:lnTo>
                    <a:cubicBezTo>
                      <a:pt x="8674074" y="2195562"/>
                      <a:pt x="9158070" y="1711695"/>
                      <a:pt x="9158070" y="1116831"/>
                    </a:cubicBezTo>
                    <a:cubicBezTo>
                      <a:pt x="9157943" y="521967"/>
                      <a:pt x="8674074" y="38100"/>
                      <a:pt x="8079205" y="38100"/>
                    </a:cubicBezTo>
                    <a:lnTo>
                      <a:pt x="1116838" y="38100"/>
                    </a:lnTo>
                    <a:close/>
                  </a:path>
                </a:pathLst>
              </a:custGeom>
              <a:solidFill>
                <a:srgbClr val="3DB6D6"/>
              </a:solidFill>
            </p:spPr>
          </p:sp>
        </p:grpSp>
        <p:sp>
          <p:nvSpPr>
            <p:cNvPr name="TextBox 12" id="12"/>
            <p:cNvSpPr txBox="true"/>
            <p:nvPr/>
          </p:nvSpPr>
          <p:spPr>
            <a:xfrm rot="0">
              <a:off x="228238" y="327954"/>
              <a:ext cx="3995549" cy="415874"/>
            </a:xfrm>
            <a:prstGeom prst="rect">
              <a:avLst/>
            </a:prstGeom>
          </p:spPr>
          <p:txBody>
            <a:bodyPr anchor="t" rtlCol="false" tIns="0" lIns="0" bIns="0" rIns="0">
              <a:spAutoFit/>
            </a:bodyPr>
            <a:lstStyle/>
            <a:p>
              <a:pPr algn="ctr" marL="0" indent="0" lvl="0">
                <a:lnSpc>
                  <a:spcPts val="2400"/>
                </a:lnSpc>
                <a:spcBef>
                  <a:spcPct val="0"/>
                </a:spcBef>
              </a:pPr>
              <a:r>
                <a:rPr lang="en-US" sz="2000">
                  <a:solidFill>
                    <a:srgbClr val="FFFFFF"/>
                  </a:solidFill>
                  <a:latin typeface="Muli Regular"/>
                </a:rPr>
                <a:t>SkomdaTeam</a:t>
              </a:r>
            </a:p>
          </p:txBody>
        </p:sp>
      </p:grpSp>
      <p:sp>
        <p:nvSpPr>
          <p:cNvPr name="TextBox 13" id="13"/>
          <p:cNvSpPr txBox="true"/>
          <p:nvPr/>
        </p:nvSpPr>
        <p:spPr>
          <a:xfrm rot="0">
            <a:off x="1487152" y="3781573"/>
            <a:ext cx="6434310" cy="371424"/>
          </a:xfrm>
          <a:prstGeom prst="rect">
            <a:avLst/>
          </a:prstGeom>
        </p:spPr>
        <p:txBody>
          <a:bodyPr anchor="t" rtlCol="false" tIns="0" lIns="0" bIns="0" rIns="0">
            <a:spAutoFit/>
          </a:bodyPr>
          <a:lstStyle/>
          <a:p>
            <a:pPr algn="ctr">
              <a:lnSpc>
                <a:spcPts val="2935"/>
              </a:lnSpc>
              <a:spcBef>
                <a:spcPct val="0"/>
              </a:spcBef>
            </a:pPr>
            <a:r>
              <a:rPr lang="en-US" sz="2446">
                <a:solidFill>
                  <a:srgbClr val="000000"/>
                </a:solidFill>
                <a:latin typeface="Muli Regular Bold"/>
              </a:rPr>
              <a:t>Before</a:t>
            </a:r>
          </a:p>
        </p:txBody>
      </p:sp>
      <p:sp>
        <p:nvSpPr>
          <p:cNvPr name="TextBox 14" id="14"/>
          <p:cNvSpPr txBox="true"/>
          <p:nvPr/>
        </p:nvSpPr>
        <p:spPr>
          <a:xfrm rot="0">
            <a:off x="10627906" y="3781573"/>
            <a:ext cx="6434310" cy="371424"/>
          </a:xfrm>
          <a:prstGeom prst="rect">
            <a:avLst/>
          </a:prstGeom>
        </p:spPr>
        <p:txBody>
          <a:bodyPr anchor="t" rtlCol="false" tIns="0" lIns="0" bIns="0" rIns="0">
            <a:spAutoFit/>
          </a:bodyPr>
          <a:lstStyle/>
          <a:p>
            <a:pPr algn="ctr">
              <a:lnSpc>
                <a:spcPts val="2935"/>
              </a:lnSpc>
              <a:spcBef>
                <a:spcPct val="0"/>
              </a:spcBef>
            </a:pPr>
            <a:r>
              <a:rPr lang="en-US" sz="2446">
                <a:solidFill>
                  <a:srgbClr val="000000"/>
                </a:solidFill>
                <a:latin typeface="Muli Regular Bold"/>
              </a:rPr>
              <a:t>After</a:t>
            </a:r>
          </a:p>
        </p:txBody>
      </p:sp>
      <p:pic>
        <p:nvPicPr>
          <p:cNvPr name="Picture 15" id="15"/>
          <p:cNvPicPr>
            <a:picLocks noChangeAspect="true"/>
          </p:cNvPicPr>
          <p:nvPr/>
        </p:nvPicPr>
        <p:blipFill>
          <a:blip r:embed="rId3"/>
          <a:srcRect l="0" t="0" r="0" b="0"/>
          <a:stretch>
            <a:fillRect/>
          </a:stretch>
        </p:blipFill>
        <p:spPr>
          <a:xfrm flipH="false" flipV="false" rot="0">
            <a:off x="2405770" y="4486712"/>
            <a:ext cx="4971644" cy="4783389"/>
          </a:xfrm>
          <a:prstGeom prst="rect">
            <a:avLst/>
          </a:prstGeom>
        </p:spPr>
      </p:pic>
      <p:pic>
        <p:nvPicPr>
          <p:cNvPr name="Picture 16" id="16"/>
          <p:cNvPicPr>
            <a:picLocks noChangeAspect="true"/>
          </p:cNvPicPr>
          <p:nvPr/>
        </p:nvPicPr>
        <p:blipFill>
          <a:blip r:embed="rId4"/>
          <a:srcRect l="0" t="0" r="0" b="0"/>
          <a:stretch>
            <a:fillRect/>
          </a:stretch>
        </p:blipFill>
        <p:spPr>
          <a:xfrm flipH="false" flipV="false" rot="0">
            <a:off x="11762298" y="4328016"/>
            <a:ext cx="5127414" cy="4942086"/>
          </a:xfrm>
          <a:prstGeom prst="rect">
            <a:avLst/>
          </a:prstGeom>
        </p:spPr>
      </p:pic>
      <p:sp>
        <p:nvSpPr>
          <p:cNvPr name="TextBox 17" id="17"/>
          <p:cNvSpPr txBox="true"/>
          <p:nvPr/>
        </p:nvSpPr>
        <p:spPr>
          <a:xfrm rot="0">
            <a:off x="1028700" y="1891813"/>
            <a:ext cx="8282712" cy="891763"/>
          </a:xfrm>
          <a:prstGeom prst="rect">
            <a:avLst/>
          </a:prstGeom>
        </p:spPr>
        <p:txBody>
          <a:bodyPr anchor="t" rtlCol="false" tIns="0" lIns="0" bIns="0" rIns="0">
            <a:spAutoFit/>
          </a:bodyPr>
          <a:lstStyle/>
          <a:p>
            <a:pPr>
              <a:lnSpc>
                <a:spcPts val="7005"/>
              </a:lnSpc>
            </a:pPr>
            <a:r>
              <a:rPr lang="en-US" sz="5838" spc="-116">
                <a:solidFill>
                  <a:srgbClr val="3DB6D6"/>
                </a:solidFill>
                <a:latin typeface="Muli Bold"/>
              </a:rPr>
              <a:t>Scalling </a:t>
            </a:r>
          </a:p>
        </p:txBody>
      </p:sp>
      <p:sp>
        <p:nvSpPr>
          <p:cNvPr name="TextBox 18" id="18"/>
          <p:cNvSpPr txBox="true"/>
          <p:nvPr/>
        </p:nvSpPr>
        <p:spPr>
          <a:xfrm rot="0">
            <a:off x="1028700" y="2976679"/>
            <a:ext cx="11373779" cy="391128"/>
          </a:xfrm>
          <a:prstGeom prst="rect">
            <a:avLst/>
          </a:prstGeom>
        </p:spPr>
        <p:txBody>
          <a:bodyPr anchor="t" rtlCol="false" tIns="0" lIns="0" bIns="0" rIns="0">
            <a:spAutoFit/>
          </a:bodyPr>
          <a:lstStyle/>
          <a:p>
            <a:pPr marL="0" indent="0" lvl="0">
              <a:lnSpc>
                <a:spcPts val="3091"/>
              </a:lnSpc>
              <a:spcBef>
                <a:spcPct val="0"/>
              </a:spcBef>
            </a:pPr>
            <a:r>
              <a:rPr lang="en-US" sz="2576">
                <a:solidFill>
                  <a:srgbClr val="203850"/>
                </a:solidFill>
                <a:latin typeface="Muli Bold"/>
              </a:rPr>
              <a:t>Menggunakan MinMax Scaler</a:t>
            </a: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bg>
      <p:bgPr>
        <a:solidFill>
          <a:srgbClr val="EDF1F2"/>
        </a:solidFill>
      </p:bgPr>
    </p:bg>
    <p:spTree>
      <p:nvGrpSpPr>
        <p:cNvPr id="1" name=""/>
        <p:cNvGrpSpPr/>
        <p:nvPr/>
      </p:nvGrpSpPr>
      <p:grpSpPr>
        <a:xfrm>
          <a:off x="0" y="0"/>
          <a:ext cx="0" cy="0"/>
          <a:chOff x="0" y="0"/>
          <a:chExt cx="0" cy="0"/>
        </a:xfrm>
      </p:grpSpPr>
      <p:grpSp>
        <p:nvGrpSpPr>
          <p:cNvPr name="Group 2" id="2"/>
          <p:cNvGrpSpPr/>
          <p:nvPr/>
        </p:nvGrpSpPr>
        <p:grpSpPr>
          <a:xfrm rot="0">
            <a:off x="5107637" y="3846886"/>
            <a:ext cx="8790289" cy="2593229"/>
            <a:chOff x="0" y="0"/>
            <a:chExt cx="1953166" cy="576205"/>
          </a:xfrm>
        </p:grpSpPr>
        <p:sp>
          <p:nvSpPr>
            <p:cNvPr name="Freeform 3" id="3"/>
            <p:cNvSpPr/>
            <p:nvPr/>
          </p:nvSpPr>
          <p:spPr>
            <a:xfrm>
              <a:off x="0" y="0"/>
              <a:ext cx="1953166" cy="576205"/>
            </a:xfrm>
            <a:custGeom>
              <a:avLst/>
              <a:gdLst/>
              <a:ahLst/>
              <a:cxnLst/>
              <a:rect r="r" b="b" t="t" l="l"/>
              <a:pathLst>
                <a:path h="576205" w="1953166">
                  <a:moveTo>
                    <a:pt x="35229" y="0"/>
                  </a:moveTo>
                  <a:lnTo>
                    <a:pt x="1917937" y="0"/>
                  </a:lnTo>
                  <a:cubicBezTo>
                    <a:pt x="1927280" y="0"/>
                    <a:pt x="1936241" y="3712"/>
                    <a:pt x="1942848" y="10318"/>
                  </a:cubicBezTo>
                  <a:cubicBezTo>
                    <a:pt x="1949454" y="16925"/>
                    <a:pt x="1953166" y="25886"/>
                    <a:pt x="1953166" y="35229"/>
                  </a:cubicBezTo>
                  <a:lnTo>
                    <a:pt x="1953166" y="540975"/>
                  </a:lnTo>
                  <a:cubicBezTo>
                    <a:pt x="1953166" y="550319"/>
                    <a:pt x="1949454" y="559280"/>
                    <a:pt x="1942848" y="565886"/>
                  </a:cubicBezTo>
                  <a:cubicBezTo>
                    <a:pt x="1936241" y="572493"/>
                    <a:pt x="1927280" y="576205"/>
                    <a:pt x="1917937" y="576205"/>
                  </a:cubicBezTo>
                  <a:lnTo>
                    <a:pt x="35229" y="576205"/>
                  </a:lnTo>
                  <a:cubicBezTo>
                    <a:pt x="25886" y="576205"/>
                    <a:pt x="16925" y="572493"/>
                    <a:pt x="10318" y="565886"/>
                  </a:cubicBezTo>
                  <a:cubicBezTo>
                    <a:pt x="3712" y="559280"/>
                    <a:pt x="0" y="550319"/>
                    <a:pt x="0" y="540975"/>
                  </a:cubicBezTo>
                  <a:lnTo>
                    <a:pt x="0" y="35229"/>
                  </a:lnTo>
                  <a:cubicBezTo>
                    <a:pt x="0" y="25886"/>
                    <a:pt x="3712" y="16925"/>
                    <a:pt x="10318" y="10318"/>
                  </a:cubicBezTo>
                  <a:cubicBezTo>
                    <a:pt x="16925" y="3712"/>
                    <a:pt x="25886" y="0"/>
                    <a:pt x="35229" y="0"/>
                  </a:cubicBezTo>
                  <a:close/>
                </a:path>
              </a:pathLst>
            </a:custGeom>
            <a:solidFill>
              <a:srgbClr val="B8EAF6"/>
            </a:solidFill>
          </p:spPr>
        </p:sp>
        <p:sp>
          <p:nvSpPr>
            <p:cNvPr name="TextBox 4" id="4"/>
            <p:cNvSpPr txBox="true"/>
            <p:nvPr/>
          </p:nvSpPr>
          <p:spPr>
            <a:xfrm>
              <a:off x="0" y="-104775"/>
              <a:ext cx="812800" cy="917575"/>
            </a:xfrm>
            <a:prstGeom prst="rect">
              <a:avLst/>
            </a:prstGeom>
          </p:spPr>
          <p:txBody>
            <a:bodyPr anchor="ctr" rtlCol="false" tIns="254000" lIns="254000" bIns="254000" rIns="254000"/>
            <a:lstStyle/>
            <a:p>
              <a:pPr algn="ctr">
                <a:lnSpc>
                  <a:spcPts val="5771"/>
                </a:lnSpc>
              </a:pPr>
              <a:r>
                <a:rPr lang="en-US" sz="3899">
                  <a:solidFill>
                    <a:srgbClr val="203850"/>
                  </a:solidFill>
                  <a:latin typeface="Muli Regular"/>
                </a:rPr>
                <a:t>MODEL EVALUATION</a:t>
              </a:r>
            </a:p>
          </p:txBody>
        </p:sp>
      </p:grpSp>
      <p:pic>
        <p:nvPicPr>
          <p:cNvPr name="Picture 5" id="5"/>
          <p:cNvPicPr>
            <a:picLocks noChangeAspect="true"/>
          </p:cNvPicPr>
          <p:nvPr/>
        </p:nvPicPr>
        <p:blipFill>
          <a:blip r:embed="rId2"/>
          <a:srcRect l="0" t="0" r="0" b="0"/>
          <a:stretch>
            <a:fillRect/>
          </a:stretch>
        </p:blipFill>
        <p:spPr>
          <a:xfrm flipH="false" flipV="false" rot="0">
            <a:off x="12564568" y="4304778"/>
            <a:ext cx="2248326" cy="4176347"/>
          </a:xfrm>
          <a:prstGeom prst="rect">
            <a:avLst/>
          </a:prstGeom>
        </p:spPr>
      </p:pic>
      <p:grpSp>
        <p:nvGrpSpPr>
          <p:cNvPr name="Group 6" id="6"/>
          <p:cNvGrpSpPr>
            <a:grpSpLocks noChangeAspect="true"/>
          </p:cNvGrpSpPr>
          <p:nvPr/>
        </p:nvGrpSpPr>
        <p:grpSpPr>
          <a:xfrm rot="-10800000">
            <a:off x="11174861" y="-8399340"/>
            <a:ext cx="11774709" cy="10962254"/>
            <a:chOff x="0" y="0"/>
            <a:chExt cx="6350000" cy="5911850"/>
          </a:xfrm>
        </p:grpSpPr>
        <p:sp>
          <p:nvSpPr>
            <p:cNvPr name="Freeform 7" id="7"/>
            <p:cNvSpPr/>
            <p:nvPr/>
          </p:nvSpPr>
          <p:spPr>
            <a:xfrm>
              <a:off x="-68580" y="0"/>
              <a:ext cx="6417310" cy="5911850"/>
            </a:xfrm>
            <a:custGeom>
              <a:avLst/>
              <a:gdLst/>
              <a:ahLst/>
              <a:cxnLst/>
              <a:rect r="r" b="b" t="t" l="l"/>
              <a:pathLst>
                <a:path h="5911850" w="6417310">
                  <a:moveTo>
                    <a:pt x="1215390" y="402590"/>
                  </a:moveTo>
                  <a:lnTo>
                    <a:pt x="177800" y="2192020"/>
                  </a:lnTo>
                  <a:cubicBezTo>
                    <a:pt x="0" y="2498090"/>
                    <a:pt x="43180" y="2884170"/>
                    <a:pt x="283210" y="3144520"/>
                  </a:cubicBezTo>
                  <a:lnTo>
                    <a:pt x="2594610" y="5651500"/>
                  </a:lnTo>
                  <a:cubicBezTo>
                    <a:pt x="2747010" y="5817870"/>
                    <a:pt x="2962910" y="5911850"/>
                    <a:pt x="3187700" y="5911850"/>
                  </a:cubicBezTo>
                  <a:lnTo>
                    <a:pt x="5609590" y="5911850"/>
                  </a:lnTo>
                  <a:cubicBezTo>
                    <a:pt x="6055360" y="5911850"/>
                    <a:pt x="6417310" y="5549900"/>
                    <a:pt x="6417310" y="5104130"/>
                  </a:cubicBezTo>
                  <a:lnTo>
                    <a:pt x="6417310" y="1891030"/>
                  </a:lnTo>
                  <a:cubicBezTo>
                    <a:pt x="6417310" y="1724660"/>
                    <a:pt x="6366510" y="1562100"/>
                    <a:pt x="6269990" y="1426210"/>
                  </a:cubicBezTo>
                  <a:lnTo>
                    <a:pt x="5507990" y="342900"/>
                  </a:lnTo>
                  <a:cubicBezTo>
                    <a:pt x="5356860" y="128270"/>
                    <a:pt x="5110480" y="0"/>
                    <a:pt x="4847590" y="0"/>
                  </a:cubicBezTo>
                  <a:lnTo>
                    <a:pt x="1913890" y="0"/>
                  </a:lnTo>
                  <a:cubicBezTo>
                    <a:pt x="1625600" y="0"/>
                    <a:pt x="1358900" y="153670"/>
                    <a:pt x="1215390" y="402590"/>
                  </a:cubicBezTo>
                  <a:close/>
                </a:path>
              </a:pathLst>
            </a:custGeom>
            <a:solidFill>
              <a:srgbClr val="FFFFFF">
                <a:alpha val="60000"/>
              </a:srgbClr>
            </a:solidFill>
            <a:ln w="12700">
              <a:solidFill>
                <a:srgbClr val="000000"/>
              </a:solidFill>
            </a:ln>
          </p:spPr>
        </p:sp>
      </p:grpSp>
      <p:pic>
        <p:nvPicPr>
          <p:cNvPr name="Picture 8" id="8"/>
          <p:cNvPicPr>
            <a:picLocks noChangeAspect="true"/>
          </p:cNvPicPr>
          <p:nvPr/>
        </p:nvPicPr>
        <p:blipFill>
          <a:blip r:embed="rId3"/>
          <a:srcRect l="0" t="0" r="0" b="0"/>
          <a:stretch>
            <a:fillRect/>
          </a:stretch>
        </p:blipFill>
        <p:spPr>
          <a:xfrm flipH="false" flipV="false" rot="0">
            <a:off x="1028700" y="1028700"/>
            <a:ext cx="2106061" cy="621288"/>
          </a:xfrm>
          <a:prstGeom prst="rect">
            <a:avLst/>
          </a:prstGeom>
        </p:spPr>
      </p:pic>
      <p:grpSp>
        <p:nvGrpSpPr>
          <p:cNvPr name="Group 9" id="9"/>
          <p:cNvGrpSpPr/>
          <p:nvPr/>
        </p:nvGrpSpPr>
        <p:grpSpPr>
          <a:xfrm rot="0">
            <a:off x="13894375" y="732660"/>
            <a:ext cx="3339019" cy="810981"/>
            <a:chOff x="0" y="0"/>
            <a:chExt cx="4452025" cy="1081308"/>
          </a:xfrm>
        </p:grpSpPr>
        <p:grpSp>
          <p:nvGrpSpPr>
            <p:cNvPr name="Group 10" id="10"/>
            <p:cNvGrpSpPr/>
            <p:nvPr/>
          </p:nvGrpSpPr>
          <p:grpSpPr>
            <a:xfrm rot="0">
              <a:off x="0" y="0"/>
              <a:ext cx="4452025" cy="1081308"/>
              <a:chOff x="0" y="0"/>
              <a:chExt cx="9196043" cy="2233535"/>
            </a:xfrm>
          </p:grpSpPr>
          <p:sp>
            <p:nvSpPr>
              <p:cNvPr name="Freeform 11" id="11"/>
              <p:cNvSpPr/>
              <p:nvPr/>
            </p:nvSpPr>
            <p:spPr>
              <a:xfrm>
                <a:off x="19050" y="19050"/>
                <a:ext cx="9158070" cy="2195435"/>
              </a:xfrm>
              <a:custGeom>
                <a:avLst/>
                <a:gdLst/>
                <a:ahLst/>
                <a:cxnLst/>
                <a:rect r="r" b="b" t="t" l="l"/>
                <a:pathLst>
                  <a:path h="2195435" w="9158070">
                    <a:moveTo>
                      <a:pt x="8060155" y="2195435"/>
                    </a:moveTo>
                    <a:lnTo>
                      <a:pt x="1097788" y="2195435"/>
                    </a:lnTo>
                    <a:cubicBezTo>
                      <a:pt x="491490" y="2195435"/>
                      <a:pt x="0" y="1703948"/>
                      <a:pt x="0" y="1097654"/>
                    </a:cubicBezTo>
                    <a:lnTo>
                      <a:pt x="0" y="1097654"/>
                    </a:lnTo>
                    <a:cubicBezTo>
                      <a:pt x="0" y="491487"/>
                      <a:pt x="491490" y="0"/>
                      <a:pt x="1097788" y="0"/>
                    </a:cubicBezTo>
                    <a:lnTo>
                      <a:pt x="8060282" y="0"/>
                    </a:lnTo>
                    <a:cubicBezTo>
                      <a:pt x="8666580" y="0"/>
                      <a:pt x="9158070" y="491487"/>
                      <a:pt x="9158070" y="1097781"/>
                    </a:cubicBezTo>
                    <a:lnTo>
                      <a:pt x="9158070" y="1097781"/>
                    </a:lnTo>
                    <a:cubicBezTo>
                      <a:pt x="9157943" y="1703948"/>
                      <a:pt x="8666453" y="2195435"/>
                      <a:pt x="8060155" y="2195435"/>
                    </a:cubicBezTo>
                    <a:close/>
                  </a:path>
                </a:pathLst>
              </a:custGeom>
              <a:solidFill>
                <a:srgbClr val="3DB6D6"/>
              </a:solidFill>
            </p:spPr>
          </p:sp>
          <p:sp>
            <p:nvSpPr>
              <p:cNvPr name="Freeform 12" id="12"/>
              <p:cNvSpPr/>
              <p:nvPr/>
            </p:nvSpPr>
            <p:spPr>
              <a:xfrm>
                <a:off x="0" y="0"/>
                <a:ext cx="9196043" cy="2233535"/>
              </a:xfrm>
              <a:custGeom>
                <a:avLst/>
                <a:gdLst/>
                <a:ahLst/>
                <a:cxnLst/>
                <a:rect r="r" b="b" t="t" l="l"/>
                <a:pathLst>
                  <a:path h="2233535" w="9196043">
                    <a:moveTo>
                      <a:pt x="8079205" y="2233535"/>
                    </a:moveTo>
                    <a:lnTo>
                      <a:pt x="1116838" y="2233535"/>
                    </a:lnTo>
                    <a:cubicBezTo>
                      <a:pt x="501015" y="2233535"/>
                      <a:pt x="0" y="1732523"/>
                      <a:pt x="0" y="1116831"/>
                    </a:cubicBezTo>
                    <a:cubicBezTo>
                      <a:pt x="0" y="501012"/>
                      <a:pt x="501015" y="0"/>
                      <a:pt x="1116838" y="0"/>
                    </a:cubicBezTo>
                    <a:lnTo>
                      <a:pt x="8079332" y="0"/>
                    </a:lnTo>
                    <a:cubicBezTo>
                      <a:pt x="8695028" y="0"/>
                      <a:pt x="9196043" y="501012"/>
                      <a:pt x="9196043" y="1116831"/>
                    </a:cubicBezTo>
                    <a:cubicBezTo>
                      <a:pt x="9196043" y="1732523"/>
                      <a:pt x="8695028" y="2233535"/>
                      <a:pt x="8079205" y="2233535"/>
                    </a:cubicBezTo>
                    <a:close/>
                    <a:moveTo>
                      <a:pt x="1116838" y="38100"/>
                    </a:moveTo>
                    <a:cubicBezTo>
                      <a:pt x="521970" y="38100"/>
                      <a:pt x="38100" y="521967"/>
                      <a:pt x="38100" y="1116831"/>
                    </a:cubicBezTo>
                    <a:cubicBezTo>
                      <a:pt x="38100" y="1711568"/>
                      <a:pt x="521970" y="2195562"/>
                      <a:pt x="1116838" y="2195562"/>
                    </a:cubicBezTo>
                    <a:lnTo>
                      <a:pt x="8079332" y="2195562"/>
                    </a:lnTo>
                    <a:cubicBezTo>
                      <a:pt x="8674074" y="2195562"/>
                      <a:pt x="9158070" y="1711695"/>
                      <a:pt x="9158070" y="1116831"/>
                    </a:cubicBezTo>
                    <a:cubicBezTo>
                      <a:pt x="9157943" y="521967"/>
                      <a:pt x="8674074" y="38100"/>
                      <a:pt x="8079205" y="38100"/>
                    </a:cubicBezTo>
                    <a:lnTo>
                      <a:pt x="1116838" y="38100"/>
                    </a:lnTo>
                    <a:close/>
                  </a:path>
                </a:pathLst>
              </a:custGeom>
              <a:solidFill>
                <a:srgbClr val="3DB6D6"/>
              </a:solidFill>
            </p:spPr>
          </p:sp>
        </p:grpSp>
        <p:sp>
          <p:nvSpPr>
            <p:cNvPr name="TextBox 13" id="13"/>
            <p:cNvSpPr txBox="true"/>
            <p:nvPr/>
          </p:nvSpPr>
          <p:spPr>
            <a:xfrm rot="0">
              <a:off x="228238" y="327954"/>
              <a:ext cx="3995549" cy="415874"/>
            </a:xfrm>
            <a:prstGeom prst="rect">
              <a:avLst/>
            </a:prstGeom>
          </p:spPr>
          <p:txBody>
            <a:bodyPr anchor="t" rtlCol="false" tIns="0" lIns="0" bIns="0" rIns="0">
              <a:spAutoFit/>
            </a:bodyPr>
            <a:lstStyle/>
            <a:p>
              <a:pPr algn="ctr" marL="0" indent="0" lvl="0">
                <a:lnSpc>
                  <a:spcPts val="2400"/>
                </a:lnSpc>
                <a:spcBef>
                  <a:spcPct val="0"/>
                </a:spcBef>
              </a:pPr>
              <a:r>
                <a:rPr lang="en-US" sz="2000">
                  <a:solidFill>
                    <a:srgbClr val="FFFFFF"/>
                  </a:solidFill>
                  <a:latin typeface="Muli Regular"/>
                </a:rPr>
                <a:t>SkomdaTeam</a:t>
              </a:r>
            </a:p>
          </p:txBody>
        </p:sp>
      </p:gr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bg>
      <p:bgPr>
        <a:solidFill>
          <a:srgbClr val="EDF1F2"/>
        </a:solidFill>
      </p:bgPr>
    </p:bg>
    <p:spTree>
      <p:nvGrpSpPr>
        <p:cNvPr id="1" name=""/>
        <p:cNvGrpSpPr/>
        <p:nvPr/>
      </p:nvGrpSpPr>
      <p:grpSpPr>
        <a:xfrm>
          <a:off x="0" y="0"/>
          <a:ext cx="0" cy="0"/>
          <a:chOff x="0" y="0"/>
          <a:chExt cx="0" cy="0"/>
        </a:xfrm>
      </p:grpSpPr>
      <p:sp>
        <p:nvSpPr>
          <p:cNvPr name="TextBox 2" id="2"/>
          <p:cNvSpPr txBox="true"/>
          <p:nvPr/>
        </p:nvSpPr>
        <p:spPr>
          <a:xfrm rot="0">
            <a:off x="1028700" y="2408789"/>
            <a:ext cx="6925096" cy="1004327"/>
          </a:xfrm>
          <a:prstGeom prst="rect">
            <a:avLst/>
          </a:prstGeom>
        </p:spPr>
        <p:txBody>
          <a:bodyPr anchor="t" rtlCol="false" tIns="0" lIns="0" bIns="0" rIns="0">
            <a:spAutoFit/>
          </a:bodyPr>
          <a:lstStyle/>
          <a:p>
            <a:pPr>
              <a:lnSpc>
                <a:spcPts val="7975"/>
              </a:lnSpc>
            </a:pPr>
            <a:r>
              <a:rPr lang="en-US" sz="6645" spc="-132">
                <a:solidFill>
                  <a:srgbClr val="3DB6D6"/>
                </a:solidFill>
                <a:latin typeface="Muli Bold"/>
              </a:rPr>
              <a:t>Accuracy Model</a:t>
            </a:r>
          </a:p>
        </p:txBody>
      </p:sp>
      <p:sp>
        <p:nvSpPr>
          <p:cNvPr name="TextBox 3" id="3"/>
          <p:cNvSpPr txBox="true"/>
          <p:nvPr/>
        </p:nvSpPr>
        <p:spPr>
          <a:xfrm rot="0">
            <a:off x="1028700" y="3629243"/>
            <a:ext cx="11373779" cy="391102"/>
          </a:xfrm>
          <a:prstGeom prst="rect">
            <a:avLst/>
          </a:prstGeom>
        </p:spPr>
        <p:txBody>
          <a:bodyPr anchor="t" rtlCol="false" tIns="0" lIns="0" bIns="0" rIns="0">
            <a:spAutoFit/>
          </a:bodyPr>
          <a:lstStyle/>
          <a:p>
            <a:pPr marL="0" indent="0" lvl="0">
              <a:lnSpc>
                <a:spcPts val="3091"/>
              </a:lnSpc>
              <a:spcBef>
                <a:spcPct val="0"/>
              </a:spcBef>
            </a:pPr>
            <a:r>
              <a:rPr lang="en-US" sz="2576">
                <a:solidFill>
                  <a:srgbClr val="203850"/>
                </a:solidFill>
                <a:latin typeface="Muli Bold"/>
              </a:rPr>
              <a:t>Perbandingan Menggunakan LinearRegression vs DecisionTree</a:t>
            </a:r>
          </a:p>
        </p:txBody>
      </p:sp>
      <p:graphicFrame>
        <p:nvGraphicFramePr>
          <p:cNvPr name="Table 4" id="4"/>
          <p:cNvGraphicFramePr>
            <a:graphicFrameLocks noGrp="true"/>
          </p:cNvGraphicFramePr>
          <p:nvPr/>
        </p:nvGraphicFramePr>
        <p:xfrm>
          <a:off x="1218908" y="4685013"/>
          <a:ext cx="11970585" cy="2639696"/>
        </p:xfrm>
        <a:graphic>
          <a:graphicData uri="http://schemas.openxmlformats.org/drawingml/2006/table">
            <a:tbl>
              <a:tblPr/>
              <a:tblGrid>
                <a:gridCol w="3990195"/>
                <a:gridCol w="3990195"/>
                <a:gridCol w="3990195"/>
              </a:tblGrid>
              <a:tr h="931921">
                <a:tc>
                  <a:txBody>
                    <a:bodyPr anchor="t" rtlCol="false"/>
                    <a:lstStyle/>
                    <a:p>
                      <a:pPr algn="ctr">
                        <a:lnSpc>
                          <a:spcPts val="3079"/>
                        </a:lnSpc>
                        <a:defRPr/>
                      </a:pPr>
                      <a:endParaRPr lang="en-US" sz="1100"/>
                    </a:p>
                  </a:txBody>
                  <a:tcPr marL="190500" marR="190500" marT="190500" marB="190500" anchor="ctr">
                    <a:lnL cmpd="sng" algn="ctr" cap="flat" w="0">
                      <a:solidFill>
                        <a:srgbClr val="203850"/>
                      </a:solidFill>
                      <a:prstDash val="solid"/>
                      <a:round/>
                      <a:headEnd type="none" w="med" len="med"/>
                      <a:tailEnd type="none" w="med" len="med"/>
                    </a:lnL>
                    <a:lnR cmpd="sng" algn="ctr" cap="flat" w="19050">
                      <a:solidFill>
                        <a:srgbClr val="203850"/>
                      </a:solidFill>
                      <a:prstDash val="solid"/>
                      <a:round/>
                      <a:headEnd type="none" w="med" len="med"/>
                      <a:tailEnd type="none" w="med" len="med"/>
                    </a:lnR>
                    <a:lnT cmpd="sng" algn="ctr" cap="flat" w="0">
                      <a:solidFill>
                        <a:srgbClr val="203850"/>
                      </a:solidFill>
                      <a:prstDash val="solid"/>
                      <a:round/>
                      <a:headEnd type="none" w="med" len="med"/>
                      <a:tailEnd type="none" w="med" len="med"/>
                    </a:lnT>
                    <a:lnB cmpd="sng" algn="ctr" cap="flat" w="19050">
                      <a:solidFill>
                        <a:srgbClr val="203850"/>
                      </a:solidFill>
                      <a:prstDash val="solid"/>
                      <a:round/>
                      <a:headEnd type="none" w="med" len="med"/>
                      <a:tailEnd type="none" w="med" len="med"/>
                    </a:lnB>
                  </a:tcPr>
                </a:tc>
                <a:tc>
                  <a:txBody>
                    <a:bodyPr anchor="t" rtlCol="false"/>
                    <a:lstStyle/>
                    <a:p>
                      <a:pPr algn="ctr">
                        <a:lnSpc>
                          <a:spcPts val="2520"/>
                        </a:lnSpc>
                        <a:defRPr/>
                      </a:pPr>
                      <a:r>
                        <a:rPr lang="en-US" sz="1800">
                          <a:solidFill>
                            <a:srgbClr val="203850"/>
                          </a:solidFill>
                          <a:latin typeface="Muli Bold"/>
                        </a:rPr>
                        <a:t>LinearRegression</a:t>
                      </a:r>
                      <a:endParaRPr lang="en-US" sz="1100"/>
                    </a:p>
                  </a:txBody>
                  <a:tcPr marL="190500" marR="190500" marT="190500" marB="190500" anchor="ctr">
                    <a:lnL cmpd="sng" algn="ctr" cap="flat" w="19050">
                      <a:solidFill>
                        <a:srgbClr val="203850"/>
                      </a:solidFill>
                      <a:prstDash val="solid"/>
                      <a:round/>
                      <a:headEnd type="none" w="med" len="med"/>
                      <a:tailEnd type="none" w="med" len="med"/>
                    </a:lnL>
                    <a:lnR cmpd="sng" algn="ctr" cap="flat" w="19050">
                      <a:solidFill>
                        <a:srgbClr val="203850"/>
                      </a:solidFill>
                      <a:prstDash val="solid"/>
                      <a:round/>
                      <a:headEnd type="none" w="med" len="med"/>
                      <a:tailEnd type="none" w="med" len="med"/>
                    </a:lnR>
                    <a:lnT cmpd="sng" algn="ctr" cap="flat" w="19050">
                      <a:solidFill>
                        <a:srgbClr val="203850"/>
                      </a:solidFill>
                      <a:prstDash val="solid"/>
                      <a:round/>
                      <a:headEnd type="none" w="med" len="med"/>
                      <a:tailEnd type="none" w="med" len="med"/>
                    </a:lnT>
                    <a:lnB cmpd="sng" algn="ctr" cap="flat" w="19050">
                      <a:solidFill>
                        <a:srgbClr val="203850"/>
                      </a:solidFill>
                      <a:prstDash val="solid"/>
                      <a:round/>
                      <a:headEnd type="none" w="med" len="med"/>
                      <a:tailEnd type="none" w="med" len="med"/>
                    </a:lnB>
                    <a:solidFill>
                      <a:srgbClr val="B8EAF6"/>
                    </a:solidFill>
                  </a:tcPr>
                </a:tc>
                <a:tc>
                  <a:txBody>
                    <a:bodyPr anchor="t" rtlCol="false"/>
                    <a:lstStyle/>
                    <a:p>
                      <a:pPr algn="ctr">
                        <a:lnSpc>
                          <a:spcPts val="2520"/>
                        </a:lnSpc>
                        <a:defRPr/>
                      </a:pPr>
                      <a:r>
                        <a:rPr lang="en-US" sz="1800">
                          <a:solidFill>
                            <a:srgbClr val="203850"/>
                          </a:solidFill>
                          <a:latin typeface="Muli Bold Bold"/>
                        </a:rPr>
                        <a:t>DecisionTree</a:t>
                      </a:r>
                      <a:endParaRPr lang="en-US" sz="1100"/>
                    </a:p>
                  </a:txBody>
                  <a:tcPr marL="190500" marR="190500" marT="190500" marB="190500" anchor="ctr">
                    <a:lnL cmpd="sng" algn="ctr" cap="flat" w="19050">
                      <a:solidFill>
                        <a:srgbClr val="203850"/>
                      </a:solidFill>
                      <a:prstDash val="solid"/>
                      <a:round/>
                      <a:headEnd type="none" w="med" len="med"/>
                      <a:tailEnd type="none" w="med" len="med"/>
                    </a:lnL>
                    <a:lnR cmpd="sng" algn="ctr" cap="flat" w="19050">
                      <a:solidFill>
                        <a:srgbClr val="203850"/>
                      </a:solidFill>
                      <a:prstDash val="solid"/>
                      <a:round/>
                      <a:headEnd type="none" w="med" len="med"/>
                      <a:tailEnd type="none" w="med" len="med"/>
                    </a:lnR>
                    <a:lnT cmpd="sng" algn="ctr" cap="flat" w="19050">
                      <a:solidFill>
                        <a:srgbClr val="203850"/>
                      </a:solidFill>
                      <a:prstDash val="solid"/>
                      <a:round/>
                      <a:headEnd type="none" w="med" len="med"/>
                      <a:tailEnd type="none" w="med" len="med"/>
                    </a:lnT>
                    <a:lnB cmpd="sng" algn="ctr" cap="flat" w="19050">
                      <a:solidFill>
                        <a:srgbClr val="203850"/>
                      </a:solidFill>
                      <a:prstDash val="solid"/>
                      <a:round/>
                      <a:headEnd type="none" w="med" len="med"/>
                      <a:tailEnd type="none" w="med" len="med"/>
                    </a:lnB>
                    <a:solidFill>
                      <a:srgbClr val="B8EAF6"/>
                    </a:solidFill>
                  </a:tcPr>
                </a:tc>
              </a:tr>
              <a:tr h="853887">
                <a:tc>
                  <a:txBody>
                    <a:bodyPr anchor="t" rtlCol="false"/>
                    <a:lstStyle/>
                    <a:p>
                      <a:pPr algn="ctr">
                        <a:lnSpc>
                          <a:spcPts val="2520"/>
                        </a:lnSpc>
                        <a:defRPr/>
                      </a:pPr>
                      <a:r>
                        <a:rPr lang="en-US" sz="1800">
                          <a:solidFill>
                            <a:srgbClr val="203850"/>
                          </a:solidFill>
                          <a:latin typeface="Muli Bold"/>
                        </a:rPr>
                        <a:t>Training</a:t>
                      </a:r>
                      <a:endParaRPr lang="en-US" sz="1100"/>
                    </a:p>
                  </a:txBody>
                  <a:tcPr marL="190500" marR="190500" marT="190500" marB="190500" anchor="ctr">
                    <a:lnL cmpd="sng" algn="ctr" cap="flat" w="19050">
                      <a:solidFill>
                        <a:srgbClr val="203850"/>
                      </a:solidFill>
                      <a:prstDash val="solid"/>
                      <a:round/>
                      <a:headEnd type="none" w="med" len="med"/>
                      <a:tailEnd type="none" w="med" len="med"/>
                    </a:lnL>
                    <a:lnR cmpd="sng" algn="ctr" cap="flat" w="19050">
                      <a:solidFill>
                        <a:srgbClr val="203850"/>
                      </a:solidFill>
                      <a:prstDash val="solid"/>
                      <a:round/>
                      <a:headEnd type="none" w="med" len="med"/>
                      <a:tailEnd type="none" w="med" len="med"/>
                    </a:lnR>
                    <a:lnT cmpd="sng" algn="ctr" cap="flat" w="19050">
                      <a:solidFill>
                        <a:srgbClr val="203850"/>
                      </a:solidFill>
                      <a:prstDash val="solid"/>
                      <a:round/>
                      <a:headEnd type="none" w="med" len="med"/>
                      <a:tailEnd type="none" w="med" len="med"/>
                    </a:lnT>
                    <a:lnB cmpd="sng" algn="ctr" cap="flat" w="19050">
                      <a:solidFill>
                        <a:srgbClr val="203850"/>
                      </a:solidFill>
                      <a:prstDash val="solid"/>
                      <a:round/>
                      <a:headEnd type="none" w="med" len="med"/>
                      <a:tailEnd type="none" w="med" len="med"/>
                    </a:lnB>
                    <a:solidFill>
                      <a:srgbClr val="B8EAF6"/>
                    </a:solidFill>
                  </a:tcPr>
                </a:tc>
                <a:tc>
                  <a:txBody>
                    <a:bodyPr anchor="t" rtlCol="false"/>
                    <a:lstStyle/>
                    <a:p>
                      <a:pPr algn="ctr">
                        <a:lnSpc>
                          <a:spcPts val="3079"/>
                        </a:lnSpc>
                        <a:defRPr/>
                      </a:pPr>
                      <a:r>
                        <a:rPr lang="en-US" sz="2199">
                          <a:solidFill>
                            <a:srgbClr val="203850"/>
                          </a:solidFill>
                          <a:latin typeface="Muli Regular"/>
                        </a:rPr>
                        <a:t>76,35%</a:t>
                      </a:r>
                      <a:endParaRPr lang="en-US" sz="1100"/>
                    </a:p>
                  </a:txBody>
                  <a:tcPr marL="190500" marR="190500" marT="190500" marB="190500" anchor="ctr">
                    <a:lnL cmpd="sng" algn="ctr" cap="flat" w="19050">
                      <a:solidFill>
                        <a:srgbClr val="203850"/>
                      </a:solidFill>
                      <a:prstDash val="solid"/>
                      <a:round/>
                      <a:headEnd type="none" w="med" len="med"/>
                      <a:tailEnd type="none" w="med" len="med"/>
                    </a:lnL>
                    <a:lnR cmpd="sng" algn="ctr" cap="flat" w="19050">
                      <a:solidFill>
                        <a:srgbClr val="203850"/>
                      </a:solidFill>
                      <a:prstDash val="solid"/>
                      <a:round/>
                      <a:headEnd type="none" w="med" len="med"/>
                      <a:tailEnd type="none" w="med" len="med"/>
                    </a:lnR>
                    <a:lnT cmpd="sng" algn="ctr" cap="flat" w="19050">
                      <a:solidFill>
                        <a:srgbClr val="203850"/>
                      </a:solidFill>
                      <a:prstDash val="solid"/>
                      <a:round/>
                      <a:headEnd type="none" w="med" len="med"/>
                      <a:tailEnd type="none" w="med" len="med"/>
                    </a:lnT>
                    <a:lnB cmpd="sng" algn="ctr" cap="flat" w="19050">
                      <a:solidFill>
                        <a:srgbClr val="203850"/>
                      </a:solidFill>
                      <a:prstDash val="solid"/>
                      <a:round/>
                      <a:headEnd type="none" w="med" len="med"/>
                      <a:tailEnd type="none" w="med" len="med"/>
                    </a:lnB>
                    <a:solidFill>
                      <a:srgbClr val="FFFFFF"/>
                    </a:solidFill>
                  </a:tcPr>
                </a:tc>
                <a:tc>
                  <a:txBody>
                    <a:bodyPr anchor="t" rtlCol="false"/>
                    <a:lstStyle/>
                    <a:p>
                      <a:pPr algn="ctr">
                        <a:lnSpc>
                          <a:spcPts val="3079"/>
                        </a:lnSpc>
                        <a:defRPr/>
                      </a:pPr>
                      <a:r>
                        <a:rPr lang="en-US" sz="2199">
                          <a:solidFill>
                            <a:srgbClr val="203850"/>
                          </a:solidFill>
                          <a:latin typeface="Muli Regular"/>
                        </a:rPr>
                        <a:t>91,66%</a:t>
                      </a:r>
                      <a:endParaRPr lang="en-US" sz="1100"/>
                    </a:p>
                  </a:txBody>
                  <a:tcPr marL="190500" marR="190500" marT="190500" marB="190500" anchor="ctr">
                    <a:lnL cmpd="sng" algn="ctr" cap="flat" w="19050">
                      <a:solidFill>
                        <a:srgbClr val="203850"/>
                      </a:solidFill>
                      <a:prstDash val="solid"/>
                      <a:round/>
                      <a:headEnd type="none" w="med" len="med"/>
                      <a:tailEnd type="none" w="med" len="med"/>
                    </a:lnL>
                    <a:lnR cmpd="sng" algn="ctr" cap="flat" w="19050">
                      <a:solidFill>
                        <a:srgbClr val="203850"/>
                      </a:solidFill>
                      <a:prstDash val="solid"/>
                      <a:round/>
                      <a:headEnd type="none" w="med" len="med"/>
                      <a:tailEnd type="none" w="med" len="med"/>
                    </a:lnR>
                    <a:lnT cmpd="sng" algn="ctr" cap="flat" w="19050">
                      <a:solidFill>
                        <a:srgbClr val="203850"/>
                      </a:solidFill>
                      <a:prstDash val="solid"/>
                      <a:round/>
                      <a:headEnd type="none" w="med" len="med"/>
                      <a:tailEnd type="none" w="med" len="med"/>
                    </a:lnT>
                    <a:lnB cmpd="sng" algn="ctr" cap="flat" w="19050">
                      <a:solidFill>
                        <a:srgbClr val="203850"/>
                      </a:solidFill>
                      <a:prstDash val="solid"/>
                      <a:round/>
                      <a:headEnd type="none" w="med" len="med"/>
                      <a:tailEnd type="none" w="med" len="med"/>
                    </a:lnB>
                    <a:solidFill>
                      <a:srgbClr val="FFFFFF"/>
                    </a:solidFill>
                  </a:tcPr>
                </a:tc>
              </a:tr>
              <a:tr h="853887">
                <a:tc>
                  <a:txBody>
                    <a:bodyPr anchor="t" rtlCol="false"/>
                    <a:lstStyle/>
                    <a:p>
                      <a:pPr algn="ctr">
                        <a:lnSpc>
                          <a:spcPts val="2520"/>
                        </a:lnSpc>
                        <a:defRPr/>
                      </a:pPr>
                      <a:r>
                        <a:rPr lang="en-US" sz="1800">
                          <a:solidFill>
                            <a:srgbClr val="203850"/>
                          </a:solidFill>
                          <a:latin typeface="Muli Bold Bold"/>
                        </a:rPr>
                        <a:t>Testing</a:t>
                      </a:r>
                      <a:endParaRPr lang="en-US" sz="1100"/>
                    </a:p>
                  </a:txBody>
                  <a:tcPr marL="190500" marR="190500" marT="190500" marB="190500" anchor="ctr">
                    <a:lnL cmpd="sng" algn="ctr" cap="flat" w="19050">
                      <a:solidFill>
                        <a:srgbClr val="203850"/>
                      </a:solidFill>
                      <a:prstDash val="solid"/>
                      <a:round/>
                      <a:headEnd type="none" w="med" len="med"/>
                      <a:tailEnd type="none" w="med" len="med"/>
                    </a:lnL>
                    <a:lnR cmpd="sng" algn="ctr" cap="flat" w="19050">
                      <a:solidFill>
                        <a:srgbClr val="203850"/>
                      </a:solidFill>
                      <a:prstDash val="solid"/>
                      <a:round/>
                      <a:headEnd type="none" w="med" len="med"/>
                      <a:tailEnd type="none" w="med" len="med"/>
                    </a:lnR>
                    <a:lnT cmpd="sng" algn="ctr" cap="flat" w="19050">
                      <a:solidFill>
                        <a:srgbClr val="203850"/>
                      </a:solidFill>
                      <a:prstDash val="solid"/>
                      <a:round/>
                      <a:headEnd type="none" w="med" len="med"/>
                      <a:tailEnd type="none" w="med" len="med"/>
                    </a:lnT>
                    <a:lnB cmpd="sng" algn="ctr" cap="flat" w="19050">
                      <a:solidFill>
                        <a:srgbClr val="203850"/>
                      </a:solidFill>
                      <a:prstDash val="solid"/>
                      <a:round/>
                      <a:headEnd type="none" w="med" len="med"/>
                      <a:tailEnd type="none" w="med" len="med"/>
                    </a:lnB>
                    <a:solidFill>
                      <a:srgbClr val="B8EAF6"/>
                    </a:solidFill>
                  </a:tcPr>
                </a:tc>
                <a:tc>
                  <a:txBody>
                    <a:bodyPr anchor="t" rtlCol="false"/>
                    <a:lstStyle/>
                    <a:p>
                      <a:pPr algn="ctr">
                        <a:lnSpc>
                          <a:spcPts val="3079"/>
                        </a:lnSpc>
                        <a:defRPr/>
                      </a:pPr>
                      <a:r>
                        <a:rPr lang="en-US" sz="2199">
                          <a:solidFill>
                            <a:srgbClr val="203850"/>
                          </a:solidFill>
                          <a:latin typeface="Muli Regular"/>
                        </a:rPr>
                        <a:t>76,35%</a:t>
                      </a:r>
                      <a:endParaRPr lang="en-US" sz="1100"/>
                    </a:p>
                  </a:txBody>
                  <a:tcPr marL="190500" marR="190500" marT="190500" marB="190500" anchor="ctr">
                    <a:lnL cmpd="sng" algn="ctr" cap="flat" w="19050">
                      <a:solidFill>
                        <a:srgbClr val="203850"/>
                      </a:solidFill>
                      <a:prstDash val="solid"/>
                      <a:round/>
                      <a:headEnd type="none" w="med" len="med"/>
                      <a:tailEnd type="none" w="med" len="med"/>
                    </a:lnL>
                    <a:lnR cmpd="sng" algn="ctr" cap="flat" w="19050">
                      <a:solidFill>
                        <a:srgbClr val="203850"/>
                      </a:solidFill>
                      <a:prstDash val="solid"/>
                      <a:round/>
                      <a:headEnd type="none" w="med" len="med"/>
                      <a:tailEnd type="none" w="med" len="med"/>
                    </a:lnR>
                    <a:lnT cmpd="sng" algn="ctr" cap="flat" w="19050">
                      <a:solidFill>
                        <a:srgbClr val="203850"/>
                      </a:solidFill>
                      <a:prstDash val="solid"/>
                      <a:round/>
                      <a:headEnd type="none" w="med" len="med"/>
                      <a:tailEnd type="none" w="med" len="med"/>
                    </a:lnT>
                    <a:lnB cmpd="sng" algn="ctr" cap="flat" w="19050">
                      <a:solidFill>
                        <a:srgbClr val="203850"/>
                      </a:solidFill>
                      <a:prstDash val="solid"/>
                      <a:round/>
                      <a:headEnd type="none" w="med" len="med"/>
                      <a:tailEnd type="none" w="med" len="med"/>
                    </a:lnB>
                    <a:solidFill>
                      <a:srgbClr val="FFFFFF"/>
                    </a:solidFill>
                  </a:tcPr>
                </a:tc>
                <a:tc>
                  <a:txBody>
                    <a:bodyPr anchor="t" rtlCol="false"/>
                    <a:lstStyle/>
                    <a:p>
                      <a:pPr algn="ctr">
                        <a:lnSpc>
                          <a:spcPts val="3079"/>
                        </a:lnSpc>
                        <a:defRPr/>
                      </a:pPr>
                      <a:r>
                        <a:rPr lang="en-US" sz="2199">
                          <a:solidFill>
                            <a:srgbClr val="203850"/>
                          </a:solidFill>
                          <a:latin typeface="Muli Regular"/>
                        </a:rPr>
                        <a:t>91,66%</a:t>
                      </a:r>
                      <a:endParaRPr lang="en-US" sz="1100"/>
                    </a:p>
                  </a:txBody>
                  <a:tcPr marL="190500" marR="190500" marT="190500" marB="190500" anchor="ctr">
                    <a:lnL cmpd="sng" algn="ctr" cap="flat" w="19050">
                      <a:solidFill>
                        <a:srgbClr val="203850"/>
                      </a:solidFill>
                      <a:prstDash val="solid"/>
                      <a:round/>
                      <a:headEnd type="none" w="med" len="med"/>
                      <a:tailEnd type="none" w="med" len="med"/>
                    </a:lnL>
                    <a:lnR cmpd="sng" algn="ctr" cap="flat" w="19050">
                      <a:solidFill>
                        <a:srgbClr val="203850"/>
                      </a:solidFill>
                      <a:prstDash val="solid"/>
                      <a:round/>
                      <a:headEnd type="none" w="med" len="med"/>
                      <a:tailEnd type="none" w="med" len="med"/>
                    </a:lnR>
                    <a:lnT cmpd="sng" algn="ctr" cap="flat" w="19050">
                      <a:solidFill>
                        <a:srgbClr val="203850"/>
                      </a:solidFill>
                      <a:prstDash val="solid"/>
                      <a:round/>
                      <a:headEnd type="none" w="med" len="med"/>
                      <a:tailEnd type="none" w="med" len="med"/>
                    </a:lnT>
                    <a:lnB cmpd="sng" algn="ctr" cap="flat" w="19050">
                      <a:solidFill>
                        <a:srgbClr val="203850"/>
                      </a:solidFill>
                      <a:prstDash val="solid"/>
                      <a:round/>
                      <a:headEnd type="none" w="med" len="med"/>
                      <a:tailEnd type="none" w="med" len="med"/>
                    </a:lnB>
                    <a:solidFill>
                      <a:srgbClr val="FFFFFF"/>
                    </a:solidFill>
                  </a:tcPr>
                </a:tc>
              </a:tr>
            </a:tbl>
          </a:graphicData>
        </a:graphic>
      </p:graphicFrame>
      <p:grpSp>
        <p:nvGrpSpPr>
          <p:cNvPr name="Group 5" id="5"/>
          <p:cNvGrpSpPr>
            <a:grpSpLocks noChangeAspect="true"/>
          </p:cNvGrpSpPr>
          <p:nvPr/>
        </p:nvGrpSpPr>
        <p:grpSpPr>
          <a:xfrm rot="-10800000">
            <a:off x="11456294" y="-8348531"/>
            <a:ext cx="11774709" cy="10962254"/>
            <a:chOff x="0" y="0"/>
            <a:chExt cx="6350000" cy="5911850"/>
          </a:xfrm>
        </p:grpSpPr>
        <p:sp>
          <p:nvSpPr>
            <p:cNvPr name="Freeform 6" id="6"/>
            <p:cNvSpPr/>
            <p:nvPr/>
          </p:nvSpPr>
          <p:spPr>
            <a:xfrm>
              <a:off x="-68580" y="0"/>
              <a:ext cx="6417310" cy="5911850"/>
            </a:xfrm>
            <a:custGeom>
              <a:avLst/>
              <a:gdLst/>
              <a:ahLst/>
              <a:cxnLst/>
              <a:rect r="r" b="b" t="t" l="l"/>
              <a:pathLst>
                <a:path h="5911850" w="6417310">
                  <a:moveTo>
                    <a:pt x="1215390" y="402590"/>
                  </a:moveTo>
                  <a:lnTo>
                    <a:pt x="177800" y="2192020"/>
                  </a:lnTo>
                  <a:cubicBezTo>
                    <a:pt x="0" y="2498090"/>
                    <a:pt x="43180" y="2884170"/>
                    <a:pt x="283210" y="3144520"/>
                  </a:cubicBezTo>
                  <a:lnTo>
                    <a:pt x="2594610" y="5651500"/>
                  </a:lnTo>
                  <a:cubicBezTo>
                    <a:pt x="2747010" y="5817870"/>
                    <a:pt x="2962910" y="5911850"/>
                    <a:pt x="3187700" y="5911850"/>
                  </a:cubicBezTo>
                  <a:lnTo>
                    <a:pt x="5609590" y="5911850"/>
                  </a:lnTo>
                  <a:cubicBezTo>
                    <a:pt x="6055360" y="5911850"/>
                    <a:pt x="6417310" y="5549900"/>
                    <a:pt x="6417310" y="5104130"/>
                  </a:cubicBezTo>
                  <a:lnTo>
                    <a:pt x="6417310" y="1891030"/>
                  </a:lnTo>
                  <a:cubicBezTo>
                    <a:pt x="6417310" y="1724660"/>
                    <a:pt x="6366510" y="1562100"/>
                    <a:pt x="6269990" y="1426210"/>
                  </a:cubicBezTo>
                  <a:lnTo>
                    <a:pt x="5507990" y="342900"/>
                  </a:lnTo>
                  <a:cubicBezTo>
                    <a:pt x="5356860" y="128270"/>
                    <a:pt x="5110480" y="0"/>
                    <a:pt x="4847590" y="0"/>
                  </a:cubicBezTo>
                  <a:lnTo>
                    <a:pt x="1913890" y="0"/>
                  </a:lnTo>
                  <a:cubicBezTo>
                    <a:pt x="1625600" y="0"/>
                    <a:pt x="1358900" y="153670"/>
                    <a:pt x="1215390" y="402590"/>
                  </a:cubicBezTo>
                  <a:close/>
                </a:path>
              </a:pathLst>
            </a:custGeom>
            <a:solidFill>
              <a:srgbClr val="FFFFFF">
                <a:alpha val="60000"/>
              </a:srgbClr>
            </a:solidFill>
            <a:ln w="12700">
              <a:solidFill>
                <a:srgbClr val="000000"/>
              </a:solidFill>
            </a:ln>
          </p:spPr>
        </p:sp>
      </p:grpSp>
      <p:grpSp>
        <p:nvGrpSpPr>
          <p:cNvPr name="Group 7" id="7"/>
          <p:cNvGrpSpPr/>
          <p:nvPr/>
        </p:nvGrpSpPr>
        <p:grpSpPr>
          <a:xfrm rot="0">
            <a:off x="13894375" y="732660"/>
            <a:ext cx="3339019" cy="810981"/>
            <a:chOff x="0" y="0"/>
            <a:chExt cx="4452025" cy="1081308"/>
          </a:xfrm>
        </p:grpSpPr>
        <p:grpSp>
          <p:nvGrpSpPr>
            <p:cNvPr name="Group 8" id="8"/>
            <p:cNvGrpSpPr/>
            <p:nvPr/>
          </p:nvGrpSpPr>
          <p:grpSpPr>
            <a:xfrm rot="0">
              <a:off x="0" y="0"/>
              <a:ext cx="4452025" cy="1081308"/>
              <a:chOff x="0" y="0"/>
              <a:chExt cx="9196043" cy="2233535"/>
            </a:xfrm>
          </p:grpSpPr>
          <p:sp>
            <p:nvSpPr>
              <p:cNvPr name="Freeform 9" id="9"/>
              <p:cNvSpPr/>
              <p:nvPr/>
            </p:nvSpPr>
            <p:spPr>
              <a:xfrm>
                <a:off x="19050" y="19050"/>
                <a:ext cx="9158070" cy="2195435"/>
              </a:xfrm>
              <a:custGeom>
                <a:avLst/>
                <a:gdLst/>
                <a:ahLst/>
                <a:cxnLst/>
                <a:rect r="r" b="b" t="t" l="l"/>
                <a:pathLst>
                  <a:path h="2195435" w="9158070">
                    <a:moveTo>
                      <a:pt x="8060155" y="2195435"/>
                    </a:moveTo>
                    <a:lnTo>
                      <a:pt x="1097788" y="2195435"/>
                    </a:lnTo>
                    <a:cubicBezTo>
                      <a:pt x="491490" y="2195435"/>
                      <a:pt x="0" y="1703948"/>
                      <a:pt x="0" y="1097654"/>
                    </a:cubicBezTo>
                    <a:lnTo>
                      <a:pt x="0" y="1097654"/>
                    </a:lnTo>
                    <a:cubicBezTo>
                      <a:pt x="0" y="491487"/>
                      <a:pt x="491490" y="0"/>
                      <a:pt x="1097788" y="0"/>
                    </a:cubicBezTo>
                    <a:lnTo>
                      <a:pt x="8060282" y="0"/>
                    </a:lnTo>
                    <a:cubicBezTo>
                      <a:pt x="8666580" y="0"/>
                      <a:pt x="9158070" y="491487"/>
                      <a:pt x="9158070" y="1097781"/>
                    </a:cubicBezTo>
                    <a:lnTo>
                      <a:pt x="9158070" y="1097781"/>
                    </a:lnTo>
                    <a:cubicBezTo>
                      <a:pt x="9157943" y="1703948"/>
                      <a:pt x="8666453" y="2195435"/>
                      <a:pt x="8060155" y="2195435"/>
                    </a:cubicBezTo>
                    <a:close/>
                  </a:path>
                </a:pathLst>
              </a:custGeom>
              <a:solidFill>
                <a:srgbClr val="3DB6D6"/>
              </a:solidFill>
            </p:spPr>
          </p:sp>
          <p:sp>
            <p:nvSpPr>
              <p:cNvPr name="Freeform 10" id="10"/>
              <p:cNvSpPr/>
              <p:nvPr/>
            </p:nvSpPr>
            <p:spPr>
              <a:xfrm>
                <a:off x="0" y="0"/>
                <a:ext cx="9196043" cy="2233535"/>
              </a:xfrm>
              <a:custGeom>
                <a:avLst/>
                <a:gdLst/>
                <a:ahLst/>
                <a:cxnLst/>
                <a:rect r="r" b="b" t="t" l="l"/>
                <a:pathLst>
                  <a:path h="2233535" w="9196043">
                    <a:moveTo>
                      <a:pt x="8079205" y="2233535"/>
                    </a:moveTo>
                    <a:lnTo>
                      <a:pt x="1116838" y="2233535"/>
                    </a:lnTo>
                    <a:cubicBezTo>
                      <a:pt x="501015" y="2233535"/>
                      <a:pt x="0" y="1732523"/>
                      <a:pt x="0" y="1116831"/>
                    </a:cubicBezTo>
                    <a:cubicBezTo>
                      <a:pt x="0" y="501012"/>
                      <a:pt x="501015" y="0"/>
                      <a:pt x="1116838" y="0"/>
                    </a:cubicBezTo>
                    <a:lnTo>
                      <a:pt x="8079332" y="0"/>
                    </a:lnTo>
                    <a:cubicBezTo>
                      <a:pt x="8695028" y="0"/>
                      <a:pt x="9196043" y="501012"/>
                      <a:pt x="9196043" y="1116831"/>
                    </a:cubicBezTo>
                    <a:cubicBezTo>
                      <a:pt x="9196043" y="1732523"/>
                      <a:pt x="8695028" y="2233535"/>
                      <a:pt x="8079205" y="2233535"/>
                    </a:cubicBezTo>
                    <a:close/>
                    <a:moveTo>
                      <a:pt x="1116838" y="38100"/>
                    </a:moveTo>
                    <a:cubicBezTo>
                      <a:pt x="521970" y="38100"/>
                      <a:pt x="38100" y="521967"/>
                      <a:pt x="38100" y="1116831"/>
                    </a:cubicBezTo>
                    <a:cubicBezTo>
                      <a:pt x="38100" y="1711568"/>
                      <a:pt x="521970" y="2195562"/>
                      <a:pt x="1116838" y="2195562"/>
                    </a:cubicBezTo>
                    <a:lnTo>
                      <a:pt x="8079332" y="2195562"/>
                    </a:lnTo>
                    <a:cubicBezTo>
                      <a:pt x="8674074" y="2195562"/>
                      <a:pt x="9158070" y="1711695"/>
                      <a:pt x="9158070" y="1116831"/>
                    </a:cubicBezTo>
                    <a:cubicBezTo>
                      <a:pt x="9157943" y="521967"/>
                      <a:pt x="8674074" y="38100"/>
                      <a:pt x="8079205" y="38100"/>
                    </a:cubicBezTo>
                    <a:lnTo>
                      <a:pt x="1116838" y="38100"/>
                    </a:lnTo>
                    <a:close/>
                  </a:path>
                </a:pathLst>
              </a:custGeom>
              <a:solidFill>
                <a:srgbClr val="3DB6D6"/>
              </a:solidFill>
            </p:spPr>
          </p:sp>
        </p:grpSp>
        <p:sp>
          <p:nvSpPr>
            <p:cNvPr name="TextBox 11" id="11"/>
            <p:cNvSpPr txBox="true"/>
            <p:nvPr/>
          </p:nvSpPr>
          <p:spPr>
            <a:xfrm rot="0">
              <a:off x="228238" y="327954"/>
              <a:ext cx="3995549" cy="415874"/>
            </a:xfrm>
            <a:prstGeom prst="rect">
              <a:avLst/>
            </a:prstGeom>
          </p:spPr>
          <p:txBody>
            <a:bodyPr anchor="t" rtlCol="false" tIns="0" lIns="0" bIns="0" rIns="0">
              <a:spAutoFit/>
            </a:bodyPr>
            <a:lstStyle/>
            <a:p>
              <a:pPr algn="ctr" marL="0" indent="0" lvl="0">
                <a:lnSpc>
                  <a:spcPts val="2400"/>
                </a:lnSpc>
                <a:spcBef>
                  <a:spcPct val="0"/>
                </a:spcBef>
              </a:pPr>
              <a:r>
                <a:rPr lang="en-US" sz="2000">
                  <a:solidFill>
                    <a:srgbClr val="FFFFFF"/>
                  </a:solidFill>
                  <a:latin typeface="Muli Regular"/>
                </a:rPr>
                <a:t>SkomdaTeam</a:t>
              </a:r>
            </a:p>
          </p:txBody>
        </p:sp>
      </p:grpSp>
      <p:pic>
        <p:nvPicPr>
          <p:cNvPr name="Picture 12" id="12"/>
          <p:cNvPicPr>
            <a:picLocks noChangeAspect="true"/>
          </p:cNvPicPr>
          <p:nvPr/>
        </p:nvPicPr>
        <p:blipFill>
          <a:blip r:embed="rId2"/>
          <a:srcRect l="0" t="0" r="0" b="0"/>
          <a:stretch>
            <a:fillRect/>
          </a:stretch>
        </p:blipFill>
        <p:spPr>
          <a:xfrm flipH="false" flipV="false" rot="0">
            <a:off x="1028700" y="1028700"/>
            <a:ext cx="2106061" cy="621288"/>
          </a:xfrm>
          <a:prstGeom prst="rect">
            <a:avLst/>
          </a:prstGeom>
        </p:spPr>
      </p:pic>
      <p:graphicFrame>
        <p:nvGraphicFramePr>
          <p:cNvPr name="Table 13" id="13"/>
          <p:cNvGraphicFramePr>
            <a:graphicFrameLocks noGrp="true"/>
          </p:cNvGraphicFramePr>
          <p:nvPr/>
        </p:nvGraphicFramePr>
        <p:xfrm>
          <a:off x="1218908" y="7324710"/>
          <a:ext cx="11970585" cy="2639696"/>
        </p:xfrm>
        <a:graphic>
          <a:graphicData uri="http://schemas.openxmlformats.org/drawingml/2006/table">
            <a:tbl>
              <a:tblPr/>
              <a:tblGrid>
                <a:gridCol w="3990195"/>
                <a:gridCol w="3990195"/>
                <a:gridCol w="3990195"/>
              </a:tblGrid>
              <a:tr h="931921">
                <a:tc>
                  <a:txBody>
                    <a:bodyPr anchor="t" rtlCol="false"/>
                    <a:lstStyle/>
                    <a:p>
                      <a:pPr algn="ctr">
                        <a:lnSpc>
                          <a:spcPts val="3079"/>
                        </a:lnSpc>
                        <a:defRPr/>
                      </a:pPr>
                      <a:endParaRPr lang="en-US" sz="1100"/>
                    </a:p>
                  </a:txBody>
                  <a:tcPr marL="190500" marR="190500" marT="190500" marB="190500" anchor="ctr">
                    <a:lnL cmpd="sng" algn="ctr" cap="flat" w="0">
                      <a:solidFill>
                        <a:srgbClr val="203850"/>
                      </a:solidFill>
                      <a:prstDash val="solid"/>
                      <a:round/>
                      <a:headEnd type="none" w="med" len="med"/>
                      <a:tailEnd type="none" w="med" len="med"/>
                    </a:lnL>
                    <a:lnR cmpd="sng" algn="ctr" cap="flat" w="19050">
                      <a:solidFill>
                        <a:srgbClr val="203850"/>
                      </a:solidFill>
                      <a:prstDash val="solid"/>
                      <a:round/>
                      <a:headEnd type="none" w="med" len="med"/>
                      <a:tailEnd type="none" w="med" len="med"/>
                    </a:lnR>
                    <a:lnT cmpd="sng" algn="ctr" cap="flat" w="0">
                      <a:solidFill>
                        <a:srgbClr val="203850"/>
                      </a:solidFill>
                      <a:prstDash val="solid"/>
                      <a:round/>
                      <a:headEnd type="none" w="med" len="med"/>
                      <a:tailEnd type="none" w="med" len="med"/>
                    </a:lnT>
                    <a:lnB cmpd="sng" algn="ctr" cap="flat" w="19050">
                      <a:solidFill>
                        <a:srgbClr val="203850"/>
                      </a:solidFill>
                      <a:prstDash val="solid"/>
                      <a:round/>
                      <a:headEnd type="none" w="med" len="med"/>
                      <a:tailEnd type="none" w="med" len="med"/>
                    </a:lnB>
                  </a:tcPr>
                </a:tc>
                <a:tc>
                  <a:txBody>
                    <a:bodyPr anchor="t" rtlCol="false"/>
                    <a:lstStyle/>
                    <a:p>
                      <a:pPr algn="ctr">
                        <a:lnSpc>
                          <a:spcPts val="2520"/>
                        </a:lnSpc>
                        <a:defRPr/>
                      </a:pPr>
                      <a:r>
                        <a:rPr lang="en-US" sz="1800">
                          <a:solidFill>
                            <a:srgbClr val="203850"/>
                          </a:solidFill>
                          <a:latin typeface="Muli Bold"/>
                        </a:rPr>
                        <a:t>LinearRegression</a:t>
                      </a:r>
                      <a:endParaRPr lang="en-US" sz="1100"/>
                    </a:p>
                  </a:txBody>
                  <a:tcPr marL="190500" marR="190500" marT="190500" marB="190500" anchor="ctr">
                    <a:lnL cmpd="sng" algn="ctr" cap="flat" w="19050">
                      <a:solidFill>
                        <a:srgbClr val="203850"/>
                      </a:solidFill>
                      <a:prstDash val="solid"/>
                      <a:round/>
                      <a:headEnd type="none" w="med" len="med"/>
                      <a:tailEnd type="none" w="med" len="med"/>
                    </a:lnL>
                    <a:lnR cmpd="sng" algn="ctr" cap="flat" w="19050">
                      <a:solidFill>
                        <a:srgbClr val="203850"/>
                      </a:solidFill>
                      <a:prstDash val="solid"/>
                      <a:round/>
                      <a:headEnd type="none" w="med" len="med"/>
                      <a:tailEnd type="none" w="med" len="med"/>
                    </a:lnR>
                    <a:lnT cmpd="sng" algn="ctr" cap="flat" w="19050">
                      <a:solidFill>
                        <a:srgbClr val="203850"/>
                      </a:solidFill>
                      <a:prstDash val="solid"/>
                      <a:round/>
                      <a:headEnd type="none" w="med" len="med"/>
                      <a:tailEnd type="none" w="med" len="med"/>
                    </a:lnT>
                    <a:lnB cmpd="sng" algn="ctr" cap="flat" w="19050">
                      <a:solidFill>
                        <a:srgbClr val="203850"/>
                      </a:solidFill>
                      <a:prstDash val="solid"/>
                      <a:round/>
                      <a:headEnd type="none" w="med" len="med"/>
                      <a:tailEnd type="none" w="med" len="med"/>
                    </a:lnB>
                    <a:solidFill>
                      <a:srgbClr val="B8EAF6"/>
                    </a:solidFill>
                  </a:tcPr>
                </a:tc>
                <a:tc>
                  <a:txBody>
                    <a:bodyPr anchor="t" rtlCol="false"/>
                    <a:lstStyle/>
                    <a:p>
                      <a:pPr algn="ctr">
                        <a:lnSpc>
                          <a:spcPts val="2520"/>
                        </a:lnSpc>
                        <a:defRPr/>
                      </a:pPr>
                      <a:r>
                        <a:rPr lang="en-US" sz="1800">
                          <a:solidFill>
                            <a:srgbClr val="203850"/>
                          </a:solidFill>
                          <a:latin typeface="Muli Bold Bold"/>
                        </a:rPr>
                        <a:t>DecisionTree</a:t>
                      </a:r>
                      <a:endParaRPr lang="en-US" sz="1100"/>
                    </a:p>
                  </a:txBody>
                  <a:tcPr marL="190500" marR="190500" marT="190500" marB="190500" anchor="ctr">
                    <a:lnL cmpd="sng" algn="ctr" cap="flat" w="19050">
                      <a:solidFill>
                        <a:srgbClr val="203850"/>
                      </a:solidFill>
                      <a:prstDash val="solid"/>
                      <a:round/>
                      <a:headEnd type="none" w="med" len="med"/>
                      <a:tailEnd type="none" w="med" len="med"/>
                    </a:lnL>
                    <a:lnR cmpd="sng" algn="ctr" cap="flat" w="19050">
                      <a:solidFill>
                        <a:srgbClr val="203850"/>
                      </a:solidFill>
                      <a:prstDash val="solid"/>
                      <a:round/>
                      <a:headEnd type="none" w="med" len="med"/>
                      <a:tailEnd type="none" w="med" len="med"/>
                    </a:lnR>
                    <a:lnT cmpd="sng" algn="ctr" cap="flat" w="19050">
                      <a:solidFill>
                        <a:srgbClr val="203850"/>
                      </a:solidFill>
                      <a:prstDash val="solid"/>
                      <a:round/>
                      <a:headEnd type="none" w="med" len="med"/>
                      <a:tailEnd type="none" w="med" len="med"/>
                    </a:lnT>
                    <a:lnB cmpd="sng" algn="ctr" cap="flat" w="19050">
                      <a:solidFill>
                        <a:srgbClr val="203850"/>
                      </a:solidFill>
                      <a:prstDash val="solid"/>
                      <a:round/>
                      <a:headEnd type="none" w="med" len="med"/>
                      <a:tailEnd type="none" w="med" len="med"/>
                    </a:lnB>
                    <a:solidFill>
                      <a:srgbClr val="B8EAF6"/>
                    </a:solidFill>
                  </a:tcPr>
                </a:tc>
              </a:tr>
              <a:tr h="863328">
                <a:tc>
                  <a:txBody>
                    <a:bodyPr anchor="t" rtlCol="false"/>
                    <a:lstStyle/>
                    <a:p>
                      <a:pPr algn="ctr">
                        <a:lnSpc>
                          <a:spcPts val="2520"/>
                        </a:lnSpc>
                        <a:defRPr/>
                      </a:pPr>
                      <a:r>
                        <a:rPr lang="en-US" sz="1800">
                          <a:solidFill>
                            <a:srgbClr val="203850"/>
                          </a:solidFill>
                          <a:latin typeface="Muli Bold"/>
                        </a:rPr>
                        <a:t>Training</a:t>
                      </a:r>
                      <a:endParaRPr lang="en-US" sz="1100"/>
                    </a:p>
                  </a:txBody>
                  <a:tcPr marL="190500" marR="190500" marT="190500" marB="190500" anchor="ctr">
                    <a:lnL cmpd="sng" algn="ctr" cap="flat" w="19050">
                      <a:solidFill>
                        <a:srgbClr val="203850"/>
                      </a:solidFill>
                      <a:prstDash val="solid"/>
                      <a:round/>
                      <a:headEnd type="none" w="med" len="med"/>
                      <a:tailEnd type="none" w="med" len="med"/>
                    </a:lnL>
                    <a:lnR cmpd="sng" algn="ctr" cap="flat" w="19050">
                      <a:solidFill>
                        <a:srgbClr val="203850"/>
                      </a:solidFill>
                      <a:prstDash val="solid"/>
                      <a:round/>
                      <a:headEnd type="none" w="med" len="med"/>
                      <a:tailEnd type="none" w="med" len="med"/>
                    </a:lnR>
                    <a:lnT cmpd="sng" algn="ctr" cap="flat" w="19050">
                      <a:solidFill>
                        <a:srgbClr val="203850"/>
                      </a:solidFill>
                      <a:prstDash val="solid"/>
                      <a:round/>
                      <a:headEnd type="none" w="med" len="med"/>
                      <a:tailEnd type="none" w="med" len="med"/>
                    </a:lnT>
                    <a:lnB cmpd="sng" algn="ctr" cap="flat" w="19050">
                      <a:solidFill>
                        <a:srgbClr val="203850"/>
                      </a:solidFill>
                      <a:prstDash val="solid"/>
                      <a:round/>
                      <a:headEnd type="none" w="med" len="med"/>
                      <a:tailEnd type="none" w="med" len="med"/>
                    </a:lnB>
                    <a:solidFill>
                      <a:srgbClr val="B8EAF6"/>
                    </a:solidFill>
                  </a:tcPr>
                </a:tc>
                <a:tc>
                  <a:txBody>
                    <a:bodyPr anchor="t" rtlCol="false"/>
                    <a:lstStyle/>
                    <a:p>
                      <a:pPr algn="ctr">
                        <a:lnSpc>
                          <a:spcPts val="3079"/>
                        </a:lnSpc>
                        <a:defRPr/>
                      </a:pPr>
                      <a:r>
                        <a:rPr lang="en-US" sz="2199">
                          <a:solidFill>
                            <a:srgbClr val="203850"/>
                          </a:solidFill>
                          <a:latin typeface="Muli Regular"/>
                        </a:rPr>
                        <a:t>76,35%</a:t>
                      </a:r>
                      <a:endParaRPr lang="en-US" sz="1100"/>
                    </a:p>
                  </a:txBody>
                  <a:tcPr marL="190500" marR="190500" marT="190500" marB="190500" anchor="ctr">
                    <a:lnL cmpd="sng" algn="ctr" cap="flat" w="19050">
                      <a:solidFill>
                        <a:srgbClr val="203850"/>
                      </a:solidFill>
                      <a:prstDash val="solid"/>
                      <a:round/>
                      <a:headEnd type="none" w="med" len="med"/>
                      <a:tailEnd type="none" w="med" len="med"/>
                    </a:lnL>
                    <a:lnR cmpd="sng" algn="ctr" cap="flat" w="19050">
                      <a:solidFill>
                        <a:srgbClr val="203850"/>
                      </a:solidFill>
                      <a:prstDash val="solid"/>
                      <a:round/>
                      <a:headEnd type="none" w="med" len="med"/>
                      <a:tailEnd type="none" w="med" len="med"/>
                    </a:lnR>
                    <a:lnT cmpd="sng" algn="ctr" cap="flat" w="19050">
                      <a:solidFill>
                        <a:srgbClr val="203850"/>
                      </a:solidFill>
                      <a:prstDash val="solid"/>
                      <a:round/>
                      <a:headEnd type="none" w="med" len="med"/>
                      <a:tailEnd type="none" w="med" len="med"/>
                    </a:lnT>
                    <a:lnB cmpd="sng" algn="ctr" cap="flat" w="19050">
                      <a:solidFill>
                        <a:srgbClr val="203850"/>
                      </a:solidFill>
                      <a:prstDash val="solid"/>
                      <a:round/>
                      <a:headEnd type="none" w="med" len="med"/>
                      <a:tailEnd type="none" w="med" len="med"/>
                    </a:lnB>
                    <a:solidFill>
                      <a:srgbClr val="FFFFFF"/>
                    </a:solidFill>
                  </a:tcPr>
                </a:tc>
                <a:tc>
                  <a:txBody>
                    <a:bodyPr anchor="t" rtlCol="false"/>
                    <a:lstStyle/>
                    <a:p>
                      <a:pPr algn="ctr">
                        <a:lnSpc>
                          <a:spcPts val="3079"/>
                        </a:lnSpc>
                        <a:defRPr/>
                      </a:pPr>
                      <a:r>
                        <a:rPr lang="en-US" sz="2199">
                          <a:solidFill>
                            <a:srgbClr val="203850"/>
                          </a:solidFill>
                          <a:latin typeface="Muli Regular"/>
                        </a:rPr>
                        <a:t>91,66%</a:t>
                      </a:r>
                      <a:endParaRPr lang="en-US" sz="1100"/>
                    </a:p>
                  </a:txBody>
                  <a:tcPr marL="190500" marR="190500" marT="190500" marB="190500" anchor="ctr">
                    <a:lnL cmpd="sng" algn="ctr" cap="flat" w="19050">
                      <a:solidFill>
                        <a:srgbClr val="203850"/>
                      </a:solidFill>
                      <a:prstDash val="solid"/>
                      <a:round/>
                      <a:headEnd type="none" w="med" len="med"/>
                      <a:tailEnd type="none" w="med" len="med"/>
                    </a:lnL>
                    <a:lnR cmpd="sng" algn="ctr" cap="flat" w="19050">
                      <a:solidFill>
                        <a:srgbClr val="203850"/>
                      </a:solidFill>
                      <a:prstDash val="solid"/>
                      <a:round/>
                      <a:headEnd type="none" w="med" len="med"/>
                      <a:tailEnd type="none" w="med" len="med"/>
                    </a:lnR>
                    <a:lnT cmpd="sng" algn="ctr" cap="flat" w="19050">
                      <a:solidFill>
                        <a:srgbClr val="203850"/>
                      </a:solidFill>
                      <a:prstDash val="solid"/>
                      <a:round/>
                      <a:headEnd type="none" w="med" len="med"/>
                      <a:tailEnd type="none" w="med" len="med"/>
                    </a:lnT>
                    <a:lnB cmpd="sng" algn="ctr" cap="flat" w="19050">
                      <a:solidFill>
                        <a:srgbClr val="203850"/>
                      </a:solidFill>
                      <a:prstDash val="solid"/>
                      <a:round/>
                      <a:headEnd type="none" w="med" len="med"/>
                      <a:tailEnd type="none" w="med" len="med"/>
                    </a:lnB>
                    <a:solidFill>
                      <a:srgbClr val="FFFFFF"/>
                    </a:solidFill>
                  </a:tcPr>
                </a:tc>
              </a:tr>
              <a:tr h="844446">
                <a:tc>
                  <a:txBody>
                    <a:bodyPr anchor="t" rtlCol="false"/>
                    <a:lstStyle/>
                    <a:p>
                      <a:pPr algn="ctr">
                        <a:lnSpc>
                          <a:spcPts val="2520"/>
                        </a:lnSpc>
                        <a:defRPr/>
                      </a:pPr>
                      <a:r>
                        <a:rPr lang="en-US" sz="1800">
                          <a:solidFill>
                            <a:srgbClr val="203850"/>
                          </a:solidFill>
                          <a:latin typeface="Muli Bold Bold"/>
                        </a:rPr>
                        <a:t>Testing</a:t>
                      </a:r>
                      <a:endParaRPr lang="en-US" sz="1100"/>
                    </a:p>
                  </a:txBody>
                  <a:tcPr marL="190500" marR="190500" marT="190500" marB="190500" anchor="ctr">
                    <a:lnL cmpd="sng" algn="ctr" cap="flat" w="19050">
                      <a:solidFill>
                        <a:srgbClr val="203850"/>
                      </a:solidFill>
                      <a:prstDash val="solid"/>
                      <a:round/>
                      <a:headEnd type="none" w="med" len="med"/>
                      <a:tailEnd type="none" w="med" len="med"/>
                    </a:lnL>
                    <a:lnR cmpd="sng" algn="ctr" cap="flat" w="19050">
                      <a:solidFill>
                        <a:srgbClr val="203850"/>
                      </a:solidFill>
                      <a:prstDash val="solid"/>
                      <a:round/>
                      <a:headEnd type="none" w="med" len="med"/>
                      <a:tailEnd type="none" w="med" len="med"/>
                    </a:lnR>
                    <a:lnT cmpd="sng" algn="ctr" cap="flat" w="19050">
                      <a:solidFill>
                        <a:srgbClr val="203850"/>
                      </a:solidFill>
                      <a:prstDash val="solid"/>
                      <a:round/>
                      <a:headEnd type="none" w="med" len="med"/>
                      <a:tailEnd type="none" w="med" len="med"/>
                    </a:lnT>
                    <a:lnB cmpd="sng" algn="ctr" cap="flat" w="19050">
                      <a:solidFill>
                        <a:srgbClr val="203850"/>
                      </a:solidFill>
                      <a:prstDash val="solid"/>
                      <a:round/>
                      <a:headEnd type="none" w="med" len="med"/>
                      <a:tailEnd type="none" w="med" len="med"/>
                    </a:lnB>
                    <a:solidFill>
                      <a:srgbClr val="B8EAF6"/>
                    </a:solidFill>
                  </a:tcPr>
                </a:tc>
                <a:tc>
                  <a:txBody>
                    <a:bodyPr anchor="t" rtlCol="false"/>
                    <a:lstStyle/>
                    <a:p>
                      <a:pPr algn="ctr">
                        <a:lnSpc>
                          <a:spcPts val="3079"/>
                        </a:lnSpc>
                        <a:defRPr/>
                      </a:pPr>
                      <a:r>
                        <a:rPr lang="en-US" sz="2199">
                          <a:solidFill>
                            <a:srgbClr val="203850"/>
                          </a:solidFill>
                          <a:latin typeface="Muli Regular"/>
                        </a:rPr>
                        <a:t>76,35%</a:t>
                      </a:r>
                      <a:endParaRPr lang="en-US" sz="1100"/>
                    </a:p>
                  </a:txBody>
                  <a:tcPr marL="190500" marR="190500" marT="190500" marB="190500" anchor="ctr">
                    <a:lnL cmpd="sng" algn="ctr" cap="flat" w="19050">
                      <a:solidFill>
                        <a:srgbClr val="203850"/>
                      </a:solidFill>
                      <a:prstDash val="solid"/>
                      <a:round/>
                      <a:headEnd type="none" w="med" len="med"/>
                      <a:tailEnd type="none" w="med" len="med"/>
                    </a:lnL>
                    <a:lnR cmpd="sng" algn="ctr" cap="flat" w="19050">
                      <a:solidFill>
                        <a:srgbClr val="203850"/>
                      </a:solidFill>
                      <a:prstDash val="solid"/>
                      <a:round/>
                      <a:headEnd type="none" w="med" len="med"/>
                      <a:tailEnd type="none" w="med" len="med"/>
                    </a:lnR>
                    <a:lnT cmpd="sng" algn="ctr" cap="flat" w="19050">
                      <a:solidFill>
                        <a:srgbClr val="203850"/>
                      </a:solidFill>
                      <a:prstDash val="solid"/>
                      <a:round/>
                      <a:headEnd type="none" w="med" len="med"/>
                      <a:tailEnd type="none" w="med" len="med"/>
                    </a:lnT>
                    <a:lnB cmpd="sng" algn="ctr" cap="flat" w="19050">
                      <a:solidFill>
                        <a:srgbClr val="203850"/>
                      </a:solidFill>
                      <a:prstDash val="solid"/>
                      <a:round/>
                      <a:headEnd type="none" w="med" len="med"/>
                      <a:tailEnd type="none" w="med" len="med"/>
                    </a:lnB>
                    <a:solidFill>
                      <a:srgbClr val="FFFFFF"/>
                    </a:solidFill>
                  </a:tcPr>
                </a:tc>
                <a:tc>
                  <a:txBody>
                    <a:bodyPr anchor="t" rtlCol="false"/>
                    <a:lstStyle/>
                    <a:p>
                      <a:pPr algn="ctr">
                        <a:lnSpc>
                          <a:spcPts val="3079"/>
                        </a:lnSpc>
                        <a:defRPr/>
                      </a:pPr>
                      <a:r>
                        <a:rPr lang="en-US" sz="2199">
                          <a:solidFill>
                            <a:srgbClr val="203850"/>
                          </a:solidFill>
                          <a:latin typeface="Muli Regular"/>
                        </a:rPr>
                        <a:t>91,66%</a:t>
                      </a:r>
                      <a:endParaRPr lang="en-US" sz="1100"/>
                    </a:p>
                  </a:txBody>
                  <a:tcPr marL="190500" marR="190500" marT="190500" marB="190500" anchor="ctr">
                    <a:lnL cmpd="sng" algn="ctr" cap="flat" w="19050">
                      <a:solidFill>
                        <a:srgbClr val="203850"/>
                      </a:solidFill>
                      <a:prstDash val="solid"/>
                      <a:round/>
                      <a:headEnd type="none" w="med" len="med"/>
                      <a:tailEnd type="none" w="med" len="med"/>
                    </a:lnL>
                    <a:lnR cmpd="sng" algn="ctr" cap="flat" w="19050">
                      <a:solidFill>
                        <a:srgbClr val="203850"/>
                      </a:solidFill>
                      <a:prstDash val="solid"/>
                      <a:round/>
                      <a:headEnd type="none" w="med" len="med"/>
                      <a:tailEnd type="none" w="med" len="med"/>
                    </a:lnR>
                    <a:lnT cmpd="sng" algn="ctr" cap="flat" w="19050">
                      <a:solidFill>
                        <a:srgbClr val="203850"/>
                      </a:solidFill>
                      <a:prstDash val="solid"/>
                      <a:round/>
                      <a:headEnd type="none" w="med" len="med"/>
                      <a:tailEnd type="none" w="med" len="med"/>
                    </a:lnT>
                    <a:lnB cmpd="sng" algn="ctr" cap="flat" w="19050">
                      <a:solidFill>
                        <a:srgbClr val="203850"/>
                      </a:solidFill>
                      <a:prstDash val="solid"/>
                      <a:round/>
                      <a:headEnd type="none" w="med" len="med"/>
                      <a:tailEnd type="none" w="med" len="med"/>
                    </a:lnB>
                    <a:solidFill>
                      <a:srgbClr val="FFFFFF"/>
                    </a:solidFill>
                  </a:tcPr>
                </a:tc>
              </a:tr>
            </a:tbl>
          </a:graphicData>
        </a:graphic>
      </p:graphicFrame>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028700" y="2482327"/>
            <a:ext cx="12160794" cy="857250"/>
          </a:xfrm>
          <a:prstGeom prst="rect">
            <a:avLst/>
          </a:prstGeom>
        </p:spPr>
        <p:txBody>
          <a:bodyPr anchor="t" rtlCol="false" tIns="0" lIns="0" bIns="0" rIns="0">
            <a:spAutoFit/>
          </a:bodyPr>
          <a:lstStyle/>
          <a:p>
            <a:pPr>
              <a:lnSpc>
                <a:spcPts val="6775"/>
              </a:lnSpc>
            </a:pPr>
            <a:r>
              <a:rPr lang="en-US" sz="5645" spc="-112">
                <a:solidFill>
                  <a:srgbClr val="3DB6D6"/>
                </a:solidFill>
                <a:latin typeface="Muli Bold"/>
              </a:rPr>
              <a:t>Nilai Metrix Performa</a:t>
            </a:r>
          </a:p>
        </p:txBody>
      </p:sp>
      <p:grpSp>
        <p:nvGrpSpPr>
          <p:cNvPr name="Group 3" id="3"/>
          <p:cNvGrpSpPr>
            <a:grpSpLocks noChangeAspect="true"/>
          </p:cNvGrpSpPr>
          <p:nvPr/>
        </p:nvGrpSpPr>
        <p:grpSpPr>
          <a:xfrm rot="-10800000">
            <a:off x="11456294" y="-8348531"/>
            <a:ext cx="11774709" cy="10962254"/>
            <a:chOff x="0" y="0"/>
            <a:chExt cx="6350000" cy="5911850"/>
          </a:xfrm>
        </p:grpSpPr>
        <p:sp>
          <p:nvSpPr>
            <p:cNvPr name="Freeform 4" id="4"/>
            <p:cNvSpPr/>
            <p:nvPr/>
          </p:nvSpPr>
          <p:spPr>
            <a:xfrm>
              <a:off x="-68580" y="0"/>
              <a:ext cx="6417310" cy="5911850"/>
            </a:xfrm>
            <a:custGeom>
              <a:avLst/>
              <a:gdLst/>
              <a:ahLst/>
              <a:cxnLst/>
              <a:rect r="r" b="b" t="t" l="l"/>
              <a:pathLst>
                <a:path h="5911850" w="6417310">
                  <a:moveTo>
                    <a:pt x="1215390" y="402590"/>
                  </a:moveTo>
                  <a:lnTo>
                    <a:pt x="177800" y="2192020"/>
                  </a:lnTo>
                  <a:cubicBezTo>
                    <a:pt x="0" y="2498090"/>
                    <a:pt x="43180" y="2884170"/>
                    <a:pt x="283210" y="3144520"/>
                  </a:cubicBezTo>
                  <a:lnTo>
                    <a:pt x="2594610" y="5651500"/>
                  </a:lnTo>
                  <a:cubicBezTo>
                    <a:pt x="2747010" y="5817870"/>
                    <a:pt x="2962910" y="5911850"/>
                    <a:pt x="3187700" y="5911850"/>
                  </a:cubicBezTo>
                  <a:lnTo>
                    <a:pt x="5609590" y="5911850"/>
                  </a:lnTo>
                  <a:cubicBezTo>
                    <a:pt x="6055360" y="5911850"/>
                    <a:pt x="6417310" y="5549900"/>
                    <a:pt x="6417310" y="5104130"/>
                  </a:cubicBezTo>
                  <a:lnTo>
                    <a:pt x="6417310" y="1891030"/>
                  </a:lnTo>
                  <a:cubicBezTo>
                    <a:pt x="6417310" y="1724660"/>
                    <a:pt x="6366510" y="1562100"/>
                    <a:pt x="6269990" y="1426210"/>
                  </a:cubicBezTo>
                  <a:lnTo>
                    <a:pt x="5507990" y="342900"/>
                  </a:lnTo>
                  <a:cubicBezTo>
                    <a:pt x="5356860" y="128270"/>
                    <a:pt x="5110480" y="0"/>
                    <a:pt x="4847590" y="0"/>
                  </a:cubicBezTo>
                  <a:lnTo>
                    <a:pt x="1913890" y="0"/>
                  </a:lnTo>
                  <a:cubicBezTo>
                    <a:pt x="1625600" y="0"/>
                    <a:pt x="1358900" y="153670"/>
                    <a:pt x="1215390" y="402590"/>
                  </a:cubicBezTo>
                  <a:close/>
                </a:path>
              </a:pathLst>
            </a:custGeom>
            <a:solidFill>
              <a:srgbClr val="FFFFFF">
                <a:alpha val="60000"/>
              </a:srgbClr>
            </a:solidFill>
            <a:ln w="12700">
              <a:solidFill>
                <a:srgbClr val="000000"/>
              </a:solidFill>
            </a:ln>
          </p:spPr>
        </p:sp>
      </p:grpSp>
      <p:grpSp>
        <p:nvGrpSpPr>
          <p:cNvPr name="Group 5" id="5"/>
          <p:cNvGrpSpPr/>
          <p:nvPr/>
        </p:nvGrpSpPr>
        <p:grpSpPr>
          <a:xfrm rot="0">
            <a:off x="13894375" y="732660"/>
            <a:ext cx="3339019" cy="810981"/>
            <a:chOff x="0" y="0"/>
            <a:chExt cx="4452025" cy="1081308"/>
          </a:xfrm>
        </p:grpSpPr>
        <p:grpSp>
          <p:nvGrpSpPr>
            <p:cNvPr name="Group 6" id="6"/>
            <p:cNvGrpSpPr/>
            <p:nvPr/>
          </p:nvGrpSpPr>
          <p:grpSpPr>
            <a:xfrm rot="0">
              <a:off x="0" y="0"/>
              <a:ext cx="4452025" cy="1081308"/>
              <a:chOff x="0" y="0"/>
              <a:chExt cx="9196043" cy="2233535"/>
            </a:xfrm>
          </p:grpSpPr>
          <p:sp>
            <p:nvSpPr>
              <p:cNvPr name="Freeform 7" id="7"/>
              <p:cNvSpPr/>
              <p:nvPr/>
            </p:nvSpPr>
            <p:spPr>
              <a:xfrm>
                <a:off x="19050" y="19050"/>
                <a:ext cx="9158070" cy="2195435"/>
              </a:xfrm>
              <a:custGeom>
                <a:avLst/>
                <a:gdLst/>
                <a:ahLst/>
                <a:cxnLst/>
                <a:rect r="r" b="b" t="t" l="l"/>
                <a:pathLst>
                  <a:path h="2195435" w="9158070">
                    <a:moveTo>
                      <a:pt x="8060155" y="2195435"/>
                    </a:moveTo>
                    <a:lnTo>
                      <a:pt x="1097788" y="2195435"/>
                    </a:lnTo>
                    <a:cubicBezTo>
                      <a:pt x="491490" y="2195435"/>
                      <a:pt x="0" y="1703948"/>
                      <a:pt x="0" y="1097654"/>
                    </a:cubicBezTo>
                    <a:lnTo>
                      <a:pt x="0" y="1097654"/>
                    </a:lnTo>
                    <a:cubicBezTo>
                      <a:pt x="0" y="491487"/>
                      <a:pt x="491490" y="0"/>
                      <a:pt x="1097788" y="0"/>
                    </a:cubicBezTo>
                    <a:lnTo>
                      <a:pt x="8060282" y="0"/>
                    </a:lnTo>
                    <a:cubicBezTo>
                      <a:pt x="8666580" y="0"/>
                      <a:pt x="9158070" y="491487"/>
                      <a:pt x="9158070" y="1097781"/>
                    </a:cubicBezTo>
                    <a:lnTo>
                      <a:pt x="9158070" y="1097781"/>
                    </a:lnTo>
                    <a:cubicBezTo>
                      <a:pt x="9157943" y="1703948"/>
                      <a:pt x="8666453" y="2195435"/>
                      <a:pt x="8060155" y="2195435"/>
                    </a:cubicBezTo>
                    <a:close/>
                  </a:path>
                </a:pathLst>
              </a:custGeom>
              <a:solidFill>
                <a:srgbClr val="3DB6D6"/>
              </a:solidFill>
            </p:spPr>
          </p:sp>
          <p:sp>
            <p:nvSpPr>
              <p:cNvPr name="Freeform 8" id="8"/>
              <p:cNvSpPr/>
              <p:nvPr/>
            </p:nvSpPr>
            <p:spPr>
              <a:xfrm>
                <a:off x="0" y="0"/>
                <a:ext cx="9196043" cy="2233535"/>
              </a:xfrm>
              <a:custGeom>
                <a:avLst/>
                <a:gdLst/>
                <a:ahLst/>
                <a:cxnLst/>
                <a:rect r="r" b="b" t="t" l="l"/>
                <a:pathLst>
                  <a:path h="2233535" w="9196043">
                    <a:moveTo>
                      <a:pt x="8079205" y="2233535"/>
                    </a:moveTo>
                    <a:lnTo>
                      <a:pt x="1116838" y="2233535"/>
                    </a:lnTo>
                    <a:cubicBezTo>
                      <a:pt x="501015" y="2233535"/>
                      <a:pt x="0" y="1732523"/>
                      <a:pt x="0" y="1116831"/>
                    </a:cubicBezTo>
                    <a:cubicBezTo>
                      <a:pt x="0" y="501012"/>
                      <a:pt x="501015" y="0"/>
                      <a:pt x="1116838" y="0"/>
                    </a:cubicBezTo>
                    <a:lnTo>
                      <a:pt x="8079332" y="0"/>
                    </a:lnTo>
                    <a:cubicBezTo>
                      <a:pt x="8695028" y="0"/>
                      <a:pt x="9196043" y="501012"/>
                      <a:pt x="9196043" y="1116831"/>
                    </a:cubicBezTo>
                    <a:cubicBezTo>
                      <a:pt x="9196043" y="1732523"/>
                      <a:pt x="8695028" y="2233535"/>
                      <a:pt x="8079205" y="2233535"/>
                    </a:cubicBezTo>
                    <a:close/>
                    <a:moveTo>
                      <a:pt x="1116838" y="38100"/>
                    </a:moveTo>
                    <a:cubicBezTo>
                      <a:pt x="521970" y="38100"/>
                      <a:pt x="38100" y="521967"/>
                      <a:pt x="38100" y="1116831"/>
                    </a:cubicBezTo>
                    <a:cubicBezTo>
                      <a:pt x="38100" y="1711568"/>
                      <a:pt x="521970" y="2195562"/>
                      <a:pt x="1116838" y="2195562"/>
                    </a:cubicBezTo>
                    <a:lnTo>
                      <a:pt x="8079332" y="2195562"/>
                    </a:lnTo>
                    <a:cubicBezTo>
                      <a:pt x="8674074" y="2195562"/>
                      <a:pt x="9158070" y="1711695"/>
                      <a:pt x="9158070" y="1116831"/>
                    </a:cubicBezTo>
                    <a:cubicBezTo>
                      <a:pt x="9157943" y="521967"/>
                      <a:pt x="8674074" y="38100"/>
                      <a:pt x="8079205" y="38100"/>
                    </a:cubicBezTo>
                    <a:lnTo>
                      <a:pt x="1116838" y="38100"/>
                    </a:lnTo>
                    <a:close/>
                  </a:path>
                </a:pathLst>
              </a:custGeom>
              <a:solidFill>
                <a:srgbClr val="3DB6D6"/>
              </a:solidFill>
            </p:spPr>
          </p:sp>
        </p:grpSp>
        <p:sp>
          <p:nvSpPr>
            <p:cNvPr name="TextBox 9" id="9"/>
            <p:cNvSpPr txBox="true"/>
            <p:nvPr/>
          </p:nvSpPr>
          <p:spPr>
            <a:xfrm rot="0">
              <a:off x="228238" y="327954"/>
              <a:ext cx="3995549" cy="415874"/>
            </a:xfrm>
            <a:prstGeom prst="rect">
              <a:avLst/>
            </a:prstGeom>
          </p:spPr>
          <p:txBody>
            <a:bodyPr anchor="t" rtlCol="false" tIns="0" lIns="0" bIns="0" rIns="0">
              <a:spAutoFit/>
            </a:bodyPr>
            <a:lstStyle/>
            <a:p>
              <a:pPr algn="ctr" marL="0" indent="0" lvl="0">
                <a:lnSpc>
                  <a:spcPts val="2400"/>
                </a:lnSpc>
                <a:spcBef>
                  <a:spcPct val="0"/>
                </a:spcBef>
              </a:pPr>
              <a:r>
                <a:rPr lang="en-US" sz="2000">
                  <a:solidFill>
                    <a:srgbClr val="FFFFFF"/>
                  </a:solidFill>
                  <a:latin typeface="Muli Regular"/>
                </a:rPr>
                <a:t>SkomdaTeam</a:t>
              </a:r>
            </a:p>
          </p:txBody>
        </p:sp>
      </p:grpSp>
      <p:pic>
        <p:nvPicPr>
          <p:cNvPr name="Picture 10" id="10"/>
          <p:cNvPicPr>
            <a:picLocks noChangeAspect="true"/>
          </p:cNvPicPr>
          <p:nvPr/>
        </p:nvPicPr>
        <p:blipFill>
          <a:blip r:embed="rId2"/>
          <a:srcRect l="0" t="0" r="0" b="0"/>
          <a:stretch>
            <a:fillRect/>
          </a:stretch>
        </p:blipFill>
        <p:spPr>
          <a:xfrm flipH="false" flipV="false" rot="0">
            <a:off x="1028700" y="1028700"/>
            <a:ext cx="2106061" cy="621288"/>
          </a:xfrm>
          <a:prstGeom prst="rect">
            <a:avLst/>
          </a:prstGeom>
        </p:spPr>
      </p:pic>
      <p:grpSp>
        <p:nvGrpSpPr>
          <p:cNvPr name="Group 11" id="11"/>
          <p:cNvGrpSpPr/>
          <p:nvPr/>
        </p:nvGrpSpPr>
        <p:grpSpPr>
          <a:xfrm rot="0">
            <a:off x="4268082" y="4849020"/>
            <a:ext cx="2995032" cy="1186230"/>
            <a:chOff x="0" y="0"/>
            <a:chExt cx="1112511" cy="440628"/>
          </a:xfrm>
        </p:grpSpPr>
        <p:sp>
          <p:nvSpPr>
            <p:cNvPr name="Freeform 12" id="12"/>
            <p:cNvSpPr/>
            <p:nvPr/>
          </p:nvSpPr>
          <p:spPr>
            <a:xfrm>
              <a:off x="0" y="0"/>
              <a:ext cx="1112511" cy="440628"/>
            </a:xfrm>
            <a:custGeom>
              <a:avLst/>
              <a:gdLst/>
              <a:ahLst/>
              <a:cxnLst/>
              <a:rect r="r" b="b" t="t" l="l"/>
              <a:pathLst>
                <a:path h="440628" w="1112511">
                  <a:moveTo>
                    <a:pt x="77548" y="0"/>
                  </a:moveTo>
                  <a:lnTo>
                    <a:pt x="1034964" y="0"/>
                  </a:lnTo>
                  <a:cubicBezTo>
                    <a:pt x="1077792" y="0"/>
                    <a:pt x="1112511" y="34719"/>
                    <a:pt x="1112511" y="77548"/>
                  </a:cubicBezTo>
                  <a:lnTo>
                    <a:pt x="1112511" y="363080"/>
                  </a:lnTo>
                  <a:cubicBezTo>
                    <a:pt x="1112511" y="405908"/>
                    <a:pt x="1077792" y="440628"/>
                    <a:pt x="1034964" y="440628"/>
                  </a:cubicBezTo>
                  <a:lnTo>
                    <a:pt x="77548" y="440628"/>
                  </a:lnTo>
                  <a:cubicBezTo>
                    <a:pt x="34719" y="440628"/>
                    <a:pt x="0" y="405908"/>
                    <a:pt x="0" y="363080"/>
                  </a:cubicBezTo>
                  <a:lnTo>
                    <a:pt x="0" y="77548"/>
                  </a:lnTo>
                  <a:cubicBezTo>
                    <a:pt x="0" y="34719"/>
                    <a:pt x="34719" y="0"/>
                    <a:pt x="77548" y="0"/>
                  </a:cubicBezTo>
                  <a:close/>
                </a:path>
              </a:pathLst>
            </a:custGeom>
            <a:solidFill>
              <a:srgbClr val="EDF1F2"/>
            </a:solidFill>
          </p:spPr>
        </p:sp>
        <p:sp>
          <p:nvSpPr>
            <p:cNvPr name="TextBox 13" id="13"/>
            <p:cNvSpPr txBox="true"/>
            <p:nvPr/>
          </p:nvSpPr>
          <p:spPr>
            <a:xfrm>
              <a:off x="0" y="-66675"/>
              <a:ext cx="812800" cy="879475"/>
            </a:xfrm>
            <a:prstGeom prst="rect">
              <a:avLst/>
            </a:prstGeom>
          </p:spPr>
          <p:txBody>
            <a:bodyPr anchor="ctr" rtlCol="false" tIns="254000" lIns="254000" bIns="254000" rIns="254000"/>
            <a:lstStyle/>
            <a:p>
              <a:pPr algn="ctr">
                <a:lnSpc>
                  <a:spcPts val="3552"/>
                </a:lnSpc>
              </a:pPr>
              <a:r>
                <a:rPr lang="en-US" sz="2400">
                  <a:solidFill>
                    <a:srgbClr val="203850"/>
                  </a:solidFill>
                  <a:latin typeface="Muli Regular Bold"/>
                </a:rPr>
                <a:t>MSE</a:t>
              </a:r>
            </a:p>
            <a:p>
              <a:pPr algn="ctr">
                <a:lnSpc>
                  <a:spcPts val="2664"/>
                </a:lnSpc>
              </a:pPr>
              <a:r>
                <a:rPr lang="en-US" sz="1800">
                  <a:solidFill>
                    <a:srgbClr val="203850"/>
                  </a:solidFill>
                  <a:latin typeface="Muli Regular"/>
                </a:rPr>
                <a:t>2.29</a:t>
              </a:r>
            </a:p>
          </p:txBody>
        </p:sp>
      </p:grpSp>
      <p:grpSp>
        <p:nvGrpSpPr>
          <p:cNvPr name="Group 14" id="14"/>
          <p:cNvGrpSpPr/>
          <p:nvPr/>
        </p:nvGrpSpPr>
        <p:grpSpPr>
          <a:xfrm rot="0">
            <a:off x="1028700" y="4849020"/>
            <a:ext cx="2995032" cy="1186230"/>
            <a:chOff x="0" y="0"/>
            <a:chExt cx="1112425" cy="440594"/>
          </a:xfrm>
        </p:grpSpPr>
        <p:sp>
          <p:nvSpPr>
            <p:cNvPr name="Freeform 15" id="15"/>
            <p:cNvSpPr/>
            <p:nvPr/>
          </p:nvSpPr>
          <p:spPr>
            <a:xfrm>
              <a:off x="0" y="0"/>
              <a:ext cx="1112425" cy="440594"/>
            </a:xfrm>
            <a:custGeom>
              <a:avLst/>
              <a:gdLst/>
              <a:ahLst/>
              <a:cxnLst/>
              <a:rect r="r" b="b" t="t" l="l"/>
              <a:pathLst>
                <a:path h="440594" w="1112425">
                  <a:moveTo>
                    <a:pt x="77548" y="0"/>
                  </a:moveTo>
                  <a:lnTo>
                    <a:pt x="1034878" y="0"/>
                  </a:lnTo>
                  <a:cubicBezTo>
                    <a:pt x="1077706" y="0"/>
                    <a:pt x="1112425" y="34719"/>
                    <a:pt x="1112425" y="77548"/>
                  </a:cubicBezTo>
                  <a:lnTo>
                    <a:pt x="1112425" y="363046"/>
                  </a:lnTo>
                  <a:cubicBezTo>
                    <a:pt x="1112425" y="405874"/>
                    <a:pt x="1077706" y="440594"/>
                    <a:pt x="1034878" y="440594"/>
                  </a:cubicBezTo>
                  <a:lnTo>
                    <a:pt x="77548" y="440594"/>
                  </a:lnTo>
                  <a:cubicBezTo>
                    <a:pt x="34719" y="440594"/>
                    <a:pt x="0" y="405874"/>
                    <a:pt x="0" y="363046"/>
                  </a:cubicBezTo>
                  <a:lnTo>
                    <a:pt x="0" y="77548"/>
                  </a:lnTo>
                  <a:cubicBezTo>
                    <a:pt x="0" y="34719"/>
                    <a:pt x="34719" y="0"/>
                    <a:pt x="77548" y="0"/>
                  </a:cubicBezTo>
                  <a:close/>
                </a:path>
              </a:pathLst>
            </a:custGeom>
            <a:solidFill>
              <a:srgbClr val="EDF1F2"/>
            </a:solidFill>
          </p:spPr>
        </p:sp>
        <p:sp>
          <p:nvSpPr>
            <p:cNvPr name="TextBox 16" id="16"/>
            <p:cNvSpPr txBox="true"/>
            <p:nvPr/>
          </p:nvSpPr>
          <p:spPr>
            <a:xfrm>
              <a:off x="0" y="-66675"/>
              <a:ext cx="812800" cy="879475"/>
            </a:xfrm>
            <a:prstGeom prst="rect">
              <a:avLst/>
            </a:prstGeom>
          </p:spPr>
          <p:txBody>
            <a:bodyPr anchor="ctr" rtlCol="false" tIns="254000" lIns="254000" bIns="254000" rIns="254000"/>
            <a:lstStyle/>
            <a:p>
              <a:pPr algn="ctr">
                <a:lnSpc>
                  <a:spcPts val="3552"/>
                </a:lnSpc>
              </a:pPr>
              <a:r>
                <a:rPr lang="en-US" sz="2400">
                  <a:solidFill>
                    <a:srgbClr val="203850"/>
                  </a:solidFill>
                  <a:latin typeface="Muli Regular Bold"/>
                </a:rPr>
                <a:t>MAE</a:t>
              </a:r>
            </a:p>
            <a:p>
              <a:pPr algn="ctr">
                <a:lnSpc>
                  <a:spcPts val="2664"/>
                </a:lnSpc>
              </a:pPr>
              <a:r>
                <a:rPr lang="en-US" sz="1800">
                  <a:solidFill>
                    <a:srgbClr val="203850"/>
                  </a:solidFill>
                  <a:latin typeface="Muli Regular Bold"/>
                </a:rPr>
                <a:t>1.14</a:t>
              </a:r>
            </a:p>
          </p:txBody>
        </p:sp>
      </p:grpSp>
      <p:grpSp>
        <p:nvGrpSpPr>
          <p:cNvPr name="Group 17" id="17"/>
          <p:cNvGrpSpPr/>
          <p:nvPr/>
        </p:nvGrpSpPr>
        <p:grpSpPr>
          <a:xfrm rot="0">
            <a:off x="1028700" y="6410081"/>
            <a:ext cx="2995032" cy="1186230"/>
            <a:chOff x="0" y="0"/>
            <a:chExt cx="1112425" cy="440594"/>
          </a:xfrm>
        </p:grpSpPr>
        <p:sp>
          <p:nvSpPr>
            <p:cNvPr name="Freeform 18" id="18"/>
            <p:cNvSpPr/>
            <p:nvPr/>
          </p:nvSpPr>
          <p:spPr>
            <a:xfrm>
              <a:off x="0" y="0"/>
              <a:ext cx="1112425" cy="440594"/>
            </a:xfrm>
            <a:custGeom>
              <a:avLst/>
              <a:gdLst/>
              <a:ahLst/>
              <a:cxnLst/>
              <a:rect r="r" b="b" t="t" l="l"/>
              <a:pathLst>
                <a:path h="440594" w="1112425">
                  <a:moveTo>
                    <a:pt x="77548" y="0"/>
                  </a:moveTo>
                  <a:lnTo>
                    <a:pt x="1034878" y="0"/>
                  </a:lnTo>
                  <a:cubicBezTo>
                    <a:pt x="1077706" y="0"/>
                    <a:pt x="1112425" y="34719"/>
                    <a:pt x="1112425" y="77548"/>
                  </a:cubicBezTo>
                  <a:lnTo>
                    <a:pt x="1112425" y="363046"/>
                  </a:lnTo>
                  <a:cubicBezTo>
                    <a:pt x="1112425" y="405874"/>
                    <a:pt x="1077706" y="440594"/>
                    <a:pt x="1034878" y="440594"/>
                  </a:cubicBezTo>
                  <a:lnTo>
                    <a:pt x="77548" y="440594"/>
                  </a:lnTo>
                  <a:cubicBezTo>
                    <a:pt x="34719" y="440594"/>
                    <a:pt x="0" y="405874"/>
                    <a:pt x="0" y="363046"/>
                  </a:cubicBezTo>
                  <a:lnTo>
                    <a:pt x="0" y="77548"/>
                  </a:lnTo>
                  <a:cubicBezTo>
                    <a:pt x="0" y="34719"/>
                    <a:pt x="34719" y="0"/>
                    <a:pt x="77548" y="0"/>
                  </a:cubicBezTo>
                  <a:close/>
                </a:path>
              </a:pathLst>
            </a:custGeom>
            <a:solidFill>
              <a:srgbClr val="EDF1F2"/>
            </a:solidFill>
          </p:spPr>
        </p:sp>
        <p:sp>
          <p:nvSpPr>
            <p:cNvPr name="TextBox 19" id="19"/>
            <p:cNvSpPr txBox="true"/>
            <p:nvPr/>
          </p:nvSpPr>
          <p:spPr>
            <a:xfrm>
              <a:off x="0" y="-66675"/>
              <a:ext cx="812800" cy="879475"/>
            </a:xfrm>
            <a:prstGeom prst="rect">
              <a:avLst/>
            </a:prstGeom>
          </p:spPr>
          <p:txBody>
            <a:bodyPr anchor="ctr" rtlCol="false" tIns="254000" lIns="254000" bIns="254000" rIns="254000"/>
            <a:lstStyle/>
            <a:p>
              <a:pPr algn="ctr">
                <a:lnSpc>
                  <a:spcPts val="3552"/>
                </a:lnSpc>
              </a:pPr>
              <a:r>
                <a:rPr lang="en-US" sz="2400">
                  <a:solidFill>
                    <a:srgbClr val="203850"/>
                  </a:solidFill>
                  <a:latin typeface="Muli Regular Bold"/>
                </a:rPr>
                <a:t>R2</a:t>
              </a:r>
            </a:p>
            <a:p>
              <a:pPr algn="ctr">
                <a:lnSpc>
                  <a:spcPts val="2664"/>
                </a:lnSpc>
              </a:pPr>
              <a:r>
                <a:rPr lang="en-US" sz="1800">
                  <a:solidFill>
                    <a:srgbClr val="203850"/>
                  </a:solidFill>
                  <a:latin typeface="Muli Regular Bold"/>
                </a:rPr>
                <a:t>0.76</a:t>
              </a:r>
            </a:p>
          </p:txBody>
        </p:sp>
      </p:grpSp>
      <p:pic>
        <p:nvPicPr>
          <p:cNvPr name="Picture 20" id="20"/>
          <p:cNvPicPr>
            <a:picLocks noChangeAspect="true"/>
          </p:cNvPicPr>
          <p:nvPr/>
        </p:nvPicPr>
        <p:blipFill>
          <a:blip r:embed="rId3"/>
          <a:srcRect l="0" t="0" r="0" b="0"/>
          <a:stretch>
            <a:fillRect/>
          </a:stretch>
        </p:blipFill>
        <p:spPr>
          <a:xfrm flipH="false" flipV="false" rot="0">
            <a:off x="9546095" y="4120361"/>
            <a:ext cx="7687299" cy="5137939"/>
          </a:xfrm>
          <a:prstGeom prst="rect">
            <a:avLst/>
          </a:prstGeom>
        </p:spPr>
      </p:pic>
      <p:sp>
        <p:nvSpPr>
          <p:cNvPr name="TextBox 21" id="21"/>
          <p:cNvSpPr txBox="true"/>
          <p:nvPr/>
        </p:nvSpPr>
        <p:spPr>
          <a:xfrm rot="0">
            <a:off x="1028700" y="3629230"/>
            <a:ext cx="11373779" cy="391128"/>
          </a:xfrm>
          <a:prstGeom prst="rect">
            <a:avLst/>
          </a:prstGeom>
        </p:spPr>
        <p:txBody>
          <a:bodyPr anchor="t" rtlCol="false" tIns="0" lIns="0" bIns="0" rIns="0">
            <a:spAutoFit/>
          </a:bodyPr>
          <a:lstStyle/>
          <a:p>
            <a:pPr marL="0" indent="0" lvl="0">
              <a:lnSpc>
                <a:spcPts val="3091"/>
              </a:lnSpc>
              <a:spcBef>
                <a:spcPct val="0"/>
              </a:spcBef>
            </a:pPr>
            <a:r>
              <a:rPr lang="en-US" sz="2576">
                <a:solidFill>
                  <a:srgbClr val="203850"/>
                </a:solidFill>
                <a:latin typeface="Muli Bold"/>
              </a:rPr>
              <a:t>Perbandingan Menggunakan LinearRegression vs DecisionTree</a:t>
            </a:r>
          </a:p>
        </p:txBody>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bg>
      <p:bgPr>
        <a:solidFill>
          <a:srgbClr val="EDF1F2"/>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260254">
            <a:off x="8346570" y="-605768"/>
            <a:ext cx="13083005" cy="12180277"/>
            <a:chOff x="0" y="0"/>
            <a:chExt cx="6350000" cy="5911850"/>
          </a:xfrm>
        </p:grpSpPr>
        <p:sp>
          <p:nvSpPr>
            <p:cNvPr name="Freeform 3" id="3"/>
            <p:cNvSpPr/>
            <p:nvPr/>
          </p:nvSpPr>
          <p:spPr>
            <a:xfrm>
              <a:off x="-68580" y="0"/>
              <a:ext cx="6417310" cy="5911850"/>
            </a:xfrm>
            <a:custGeom>
              <a:avLst/>
              <a:gdLst/>
              <a:ahLst/>
              <a:cxnLst/>
              <a:rect r="r" b="b" t="t" l="l"/>
              <a:pathLst>
                <a:path h="5911850" w="6417310">
                  <a:moveTo>
                    <a:pt x="1215390" y="402590"/>
                  </a:moveTo>
                  <a:lnTo>
                    <a:pt x="177800" y="2192020"/>
                  </a:lnTo>
                  <a:cubicBezTo>
                    <a:pt x="0" y="2498090"/>
                    <a:pt x="43180" y="2884170"/>
                    <a:pt x="283210" y="3144520"/>
                  </a:cubicBezTo>
                  <a:lnTo>
                    <a:pt x="2594610" y="5651500"/>
                  </a:lnTo>
                  <a:cubicBezTo>
                    <a:pt x="2747010" y="5817870"/>
                    <a:pt x="2962910" y="5911850"/>
                    <a:pt x="3187700" y="5911850"/>
                  </a:cubicBezTo>
                  <a:lnTo>
                    <a:pt x="5609590" y="5911850"/>
                  </a:lnTo>
                  <a:cubicBezTo>
                    <a:pt x="6055360" y="5911850"/>
                    <a:pt x="6417310" y="5549900"/>
                    <a:pt x="6417310" y="5104130"/>
                  </a:cubicBezTo>
                  <a:lnTo>
                    <a:pt x="6417310" y="1891030"/>
                  </a:lnTo>
                  <a:cubicBezTo>
                    <a:pt x="6417310" y="1724660"/>
                    <a:pt x="6366510" y="1562100"/>
                    <a:pt x="6269990" y="1426210"/>
                  </a:cubicBezTo>
                  <a:lnTo>
                    <a:pt x="5507990" y="342900"/>
                  </a:lnTo>
                  <a:cubicBezTo>
                    <a:pt x="5356860" y="128270"/>
                    <a:pt x="5110480" y="0"/>
                    <a:pt x="4847590" y="0"/>
                  </a:cubicBezTo>
                  <a:lnTo>
                    <a:pt x="1913890" y="0"/>
                  </a:lnTo>
                  <a:cubicBezTo>
                    <a:pt x="1625600" y="0"/>
                    <a:pt x="1358900" y="153670"/>
                    <a:pt x="1215390" y="402590"/>
                  </a:cubicBezTo>
                  <a:close/>
                </a:path>
              </a:pathLst>
            </a:custGeom>
            <a:solidFill>
              <a:srgbClr val="FFFFFF">
                <a:alpha val="80000"/>
              </a:srgbClr>
            </a:solidFill>
            <a:ln w="12700">
              <a:solidFill>
                <a:srgbClr val="000000"/>
              </a:solidFill>
            </a:ln>
          </p:spPr>
        </p:sp>
      </p:grpSp>
      <p:grpSp>
        <p:nvGrpSpPr>
          <p:cNvPr name="Group 4" id="4"/>
          <p:cNvGrpSpPr/>
          <p:nvPr/>
        </p:nvGrpSpPr>
        <p:grpSpPr>
          <a:xfrm rot="0">
            <a:off x="9485178" y="1566205"/>
            <a:ext cx="7478666" cy="6881109"/>
            <a:chOff x="0" y="0"/>
            <a:chExt cx="1842500" cy="1695282"/>
          </a:xfrm>
        </p:grpSpPr>
        <p:sp>
          <p:nvSpPr>
            <p:cNvPr name="Freeform 5" id="5"/>
            <p:cNvSpPr/>
            <p:nvPr/>
          </p:nvSpPr>
          <p:spPr>
            <a:xfrm>
              <a:off x="0" y="0"/>
              <a:ext cx="1842500" cy="1695282"/>
            </a:xfrm>
            <a:custGeom>
              <a:avLst/>
              <a:gdLst/>
              <a:ahLst/>
              <a:cxnLst/>
              <a:rect r="r" b="b" t="t" l="l"/>
              <a:pathLst>
                <a:path h="1695282" w="1842500">
                  <a:moveTo>
                    <a:pt x="1718040" y="1695282"/>
                  </a:moveTo>
                  <a:lnTo>
                    <a:pt x="124460" y="1695282"/>
                  </a:lnTo>
                  <a:cubicBezTo>
                    <a:pt x="55880" y="1695282"/>
                    <a:pt x="0" y="1639401"/>
                    <a:pt x="0" y="1570822"/>
                  </a:cubicBezTo>
                  <a:lnTo>
                    <a:pt x="0" y="124460"/>
                  </a:lnTo>
                  <a:cubicBezTo>
                    <a:pt x="0" y="55880"/>
                    <a:pt x="55880" y="0"/>
                    <a:pt x="124460" y="0"/>
                  </a:cubicBezTo>
                  <a:lnTo>
                    <a:pt x="1718040" y="0"/>
                  </a:lnTo>
                  <a:cubicBezTo>
                    <a:pt x="1786620" y="0"/>
                    <a:pt x="1842500" y="55880"/>
                    <a:pt x="1842500" y="124460"/>
                  </a:cubicBezTo>
                  <a:lnTo>
                    <a:pt x="1842500" y="1570822"/>
                  </a:lnTo>
                  <a:cubicBezTo>
                    <a:pt x="1842500" y="1639402"/>
                    <a:pt x="1786620" y="1695282"/>
                    <a:pt x="1718040" y="1695282"/>
                  </a:cubicBezTo>
                  <a:close/>
                </a:path>
              </a:pathLst>
            </a:custGeom>
            <a:solidFill>
              <a:srgbClr val="000000">
                <a:alpha val="0"/>
              </a:srgbClr>
            </a:solidFill>
          </p:spPr>
        </p:sp>
      </p:grpSp>
      <p:pic>
        <p:nvPicPr>
          <p:cNvPr name="Picture 6" id="6"/>
          <p:cNvPicPr>
            <a:picLocks noChangeAspect="true"/>
          </p:cNvPicPr>
          <p:nvPr/>
        </p:nvPicPr>
        <p:blipFill>
          <a:blip r:embed="rId2"/>
          <a:srcRect l="0" t="0" r="0" b="0"/>
          <a:stretch>
            <a:fillRect/>
          </a:stretch>
        </p:blipFill>
        <p:spPr>
          <a:xfrm flipH="false" flipV="false" rot="0">
            <a:off x="10472054" y="2551667"/>
            <a:ext cx="6787246" cy="5183666"/>
          </a:xfrm>
          <a:prstGeom prst="rect">
            <a:avLst/>
          </a:prstGeom>
        </p:spPr>
      </p:pic>
      <p:sp>
        <p:nvSpPr>
          <p:cNvPr name="TextBox 7" id="7"/>
          <p:cNvSpPr txBox="true"/>
          <p:nvPr/>
        </p:nvSpPr>
        <p:spPr>
          <a:xfrm rot="0">
            <a:off x="1028700" y="2988520"/>
            <a:ext cx="6424908" cy="876255"/>
          </a:xfrm>
          <a:prstGeom prst="rect">
            <a:avLst/>
          </a:prstGeom>
        </p:spPr>
        <p:txBody>
          <a:bodyPr anchor="t" rtlCol="false" tIns="0" lIns="0" bIns="0" rIns="0">
            <a:spAutoFit/>
          </a:bodyPr>
          <a:lstStyle/>
          <a:p>
            <a:pPr>
              <a:lnSpc>
                <a:spcPts val="6960"/>
              </a:lnSpc>
            </a:pPr>
            <a:r>
              <a:rPr lang="en-US" sz="5800" spc="-116">
                <a:solidFill>
                  <a:srgbClr val="3DB6D6"/>
                </a:solidFill>
                <a:latin typeface="Muli Bold"/>
              </a:rPr>
              <a:t>Confusion Matrix</a:t>
            </a:r>
          </a:p>
        </p:txBody>
      </p:sp>
      <p:sp>
        <p:nvSpPr>
          <p:cNvPr name="TextBox 8" id="8"/>
          <p:cNvSpPr txBox="true"/>
          <p:nvPr/>
        </p:nvSpPr>
        <p:spPr>
          <a:xfrm rot="0">
            <a:off x="1028700" y="5657759"/>
            <a:ext cx="6424908" cy="2789555"/>
          </a:xfrm>
          <a:prstGeom prst="rect">
            <a:avLst/>
          </a:prstGeom>
        </p:spPr>
        <p:txBody>
          <a:bodyPr anchor="t" rtlCol="false" tIns="0" lIns="0" bIns="0" rIns="0">
            <a:spAutoFit/>
          </a:bodyPr>
          <a:lstStyle/>
          <a:p>
            <a:pPr>
              <a:lnSpc>
                <a:spcPts val="3219"/>
              </a:lnSpc>
            </a:pPr>
            <a:r>
              <a:rPr lang="en-US" sz="2299">
                <a:solidFill>
                  <a:srgbClr val="203850"/>
                </a:solidFill>
                <a:latin typeface="Muli Regular"/>
              </a:rPr>
              <a:t>Keluaran yang diperoleh elemen diagonal terdiri dari presisi yang akurat dan elemen non-diagonal terdiri dari prediksi yang tidak akurat yang telah dibuat oleh model. Matriks yang diperoleh menunjukkan bahwa 192699 dan 12964 adalah prediksi yang akurat, dan 1617 dan 2435 adalah prediksi yang tidak akurat.</a:t>
            </a:r>
          </a:p>
        </p:txBody>
      </p:sp>
      <p:sp>
        <p:nvSpPr>
          <p:cNvPr name="TextBox 9" id="9"/>
          <p:cNvSpPr txBox="true"/>
          <p:nvPr/>
        </p:nvSpPr>
        <p:spPr>
          <a:xfrm rot="0">
            <a:off x="1028700" y="4458406"/>
            <a:ext cx="6424908" cy="962025"/>
          </a:xfrm>
          <a:prstGeom prst="rect">
            <a:avLst/>
          </a:prstGeom>
        </p:spPr>
        <p:txBody>
          <a:bodyPr anchor="t" rtlCol="false" tIns="0" lIns="0" bIns="0" rIns="0">
            <a:spAutoFit/>
          </a:bodyPr>
          <a:lstStyle/>
          <a:p>
            <a:pPr marL="0" indent="0" lvl="0">
              <a:lnSpc>
                <a:spcPts val="3840"/>
              </a:lnSpc>
              <a:spcBef>
                <a:spcPct val="0"/>
              </a:spcBef>
            </a:pPr>
            <a:r>
              <a:rPr lang="en-US" sz="3200">
                <a:solidFill>
                  <a:srgbClr val="203850"/>
                </a:solidFill>
                <a:latin typeface="Muli Bold"/>
              </a:rPr>
              <a:t>INI CONFUSION MATRIX DATA COVID</a:t>
            </a:r>
          </a:p>
        </p:txBody>
      </p:sp>
      <p:pic>
        <p:nvPicPr>
          <p:cNvPr name="Picture 10" id="10"/>
          <p:cNvPicPr>
            <a:picLocks noChangeAspect="true"/>
          </p:cNvPicPr>
          <p:nvPr/>
        </p:nvPicPr>
        <p:blipFill>
          <a:blip r:embed="rId3"/>
          <a:srcRect l="0" t="0" r="0" b="0"/>
          <a:stretch>
            <a:fillRect/>
          </a:stretch>
        </p:blipFill>
        <p:spPr>
          <a:xfrm flipH="false" flipV="false" rot="0">
            <a:off x="1028700" y="1028700"/>
            <a:ext cx="2106061" cy="621288"/>
          </a:xfrm>
          <a:prstGeom prst="rect">
            <a:avLst/>
          </a:prstGeom>
        </p:spPr>
      </p:pic>
      <p:grpSp>
        <p:nvGrpSpPr>
          <p:cNvPr name="Group 11" id="11"/>
          <p:cNvGrpSpPr/>
          <p:nvPr/>
        </p:nvGrpSpPr>
        <p:grpSpPr>
          <a:xfrm rot="0">
            <a:off x="13894375" y="732660"/>
            <a:ext cx="3339019" cy="810981"/>
            <a:chOff x="0" y="0"/>
            <a:chExt cx="4452025" cy="1081308"/>
          </a:xfrm>
        </p:grpSpPr>
        <p:grpSp>
          <p:nvGrpSpPr>
            <p:cNvPr name="Group 12" id="12"/>
            <p:cNvGrpSpPr/>
            <p:nvPr/>
          </p:nvGrpSpPr>
          <p:grpSpPr>
            <a:xfrm rot="0">
              <a:off x="0" y="0"/>
              <a:ext cx="4452025" cy="1081308"/>
              <a:chOff x="0" y="0"/>
              <a:chExt cx="9196043" cy="2233535"/>
            </a:xfrm>
          </p:grpSpPr>
          <p:sp>
            <p:nvSpPr>
              <p:cNvPr name="Freeform 13" id="13"/>
              <p:cNvSpPr/>
              <p:nvPr/>
            </p:nvSpPr>
            <p:spPr>
              <a:xfrm>
                <a:off x="19050" y="19050"/>
                <a:ext cx="9158070" cy="2195435"/>
              </a:xfrm>
              <a:custGeom>
                <a:avLst/>
                <a:gdLst/>
                <a:ahLst/>
                <a:cxnLst/>
                <a:rect r="r" b="b" t="t" l="l"/>
                <a:pathLst>
                  <a:path h="2195435" w="9158070">
                    <a:moveTo>
                      <a:pt x="8060155" y="2195435"/>
                    </a:moveTo>
                    <a:lnTo>
                      <a:pt x="1097788" y="2195435"/>
                    </a:lnTo>
                    <a:cubicBezTo>
                      <a:pt x="491490" y="2195435"/>
                      <a:pt x="0" y="1703948"/>
                      <a:pt x="0" y="1097654"/>
                    </a:cubicBezTo>
                    <a:lnTo>
                      <a:pt x="0" y="1097654"/>
                    </a:lnTo>
                    <a:cubicBezTo>
                      <a:pt x="0" y="491487"/>
                      <a:pt x="491490" y="0"/>
                      <a:pt x="1097788" y="0"/>
                    </a:cubicBezTo>
                    <a:lnTo>
                      <a:pt x="8060282" y="0"/>
                    </a:lnTo>
                    <a:cubicBezTo>
                      <a:pt x="8666580" y="0"/>
                      <a:pt x="9158070" y="491487"/>
                      <a:pt x="9158070" y="1097781"/>
                    </a:cubicBezTo>
                    <a:lnTo>
                      <a:pt x="9158070" y="1097781"/>
                    </a:lnTo>
                    <a:cubicBezTo>
                      <a:pt x="9157943" y="1703948"/>
                      <a:pt x="8666453" y="2195435"/>
                      <a:pt x="8060155" y="2195435"/>
                    </a:cubicBezTo>
                    <a:close/>
                  </a:path>
                </a:pathLst>
              </a:custGeom>
              <a:solidFill>
                <a:srgbClr val="3DB6D6"/>
              </a:solidFill>
            </p:spPr>
          </p:sp>
          <p:sp>
            <p:nvSpPr>
              <p:cNvPr name="Freeform 14" id="14"/>
              <p:cNvSpPr/>
              <p:nvPr/>
            </p:nvSpPr>
            <p:spPr>
              <a:xfrm>
                <a:off x="0" y="0"/>
                <a:ext cx="9196043" cy="2233535"/>
              </a:xfrm>
              <a:custGeom>
                <a:avLst/>
                <a:gdLst/>
                <a:ahLst/>
                <a:cxnLst/>
                <a:rect r="r" b="b" t="t" l="l"/>
                <a:pathLst>
                  <a:path h="2233535" w="9196043">
                    <a:moveTo>
                      <a:pt x="8079205" y="2233535"/>
                    </a:moveTo>
                    <a:lnTo>
                      <a:pt x="1116838" y="2233535"/>
                    </a:lnTo>
                    <a:cubicBezTo>
                      <a:pt x="501015" y="2233535"/>
                      <a:pt x="0" y="1732523"/>
                      <a:pt x="0" y="1116831"/>
                    </a:cubicBezTo>
                    <a:cubicBezTo>
                      <a:pt x="0" y="501012"/>
                      <a:pt x="501015" y="0"/>
                      <a:pt x="1116838" y="0"/>
                    </a:cubicBezTo>
                    <a:lnTo>
                      <a:pt x="8079332" y="0"/>
                    </a:lnTo>
                    <a:cubicBezTo>
                      <a:pt x="8695028" y="0"/>
                      <a:pt x="9196043" y="501012"/>
                      <a:pt x="9196043" y="1116831"/>
                    </a:cubicBezTo>
                    <a:cubicBezTo>
                      <a:pt x="9196043" y="1732523"/>
                      <a:pt x="8695028" y="2233535"/>
                      <a:pt x="8079205" y="2233535"/>
                    </a:cubicBezTo>
                    <a:close/>
                    <a:moveTo>
                      <a:pt x="1116838" y="38100"/>
                    </a:moveTo>
                    <a:cubicBezTo>
                      <a:pt x="521970" y="38100"/>
                      <a:pt x="38100" y="521967"/>
                      <a:pt x="38100" y="1116831"/>
                    </a:cubicBezTo>
                    <a:cubicBezTo>
                      <a:pt x="38100" y="1711568"/>
                      <a:pt x="521970" y="2195562"/>
                      <a:pt x="1116838" y="2195562"/>
                    </a:cubicBezTo>
                    <a:lnTo>
                      <a:pt x="8079332" y="2195562"/>
                    </a:lnTo>
                    <a:cubicBezTo>
                      <a:pt x="8674074" y="2195562"/>
                      <a:pt x="9158070" y="1711695"/>
                      <a:pt x="9158070" y="1116831"/>
                    </a:cubicBezTo>
                    <a:cubicBezTo>
                      <a:pt x="9157943" y="521967"/>
                      <a:pt x="8674074" y="38100"/>
                      <a:pt x="8079205" y="38100"/>
                    </a:cubicBezTo>
                    <a:lnTo>
                      <a:pt x="1116838" y="38100"/>
                    </a:lnTo>
                    <a:close/>
                  </a:path>
                </a:pathLst>
              </a:custGeom>
              <a:solidFill>
                <a:srgbClr val="3DB6D6"/>
              </a:solidFill>
            </p:spPr>
          </p:sp>
        </p:grpSp>
        <p:sp>
          <p:nvSpPr>
            <p:cNvPr name="TextBox 15" id="15"/>
            <p:cNvSpPr txBox="true"/>
            <p:nvPr/>
          </p:nvSpPr>
          <p:spPr>
            <a:xfrm rot="0">
              <a:off x="228238" y="327954"/>
              <a:ext cx="3995549" cy="415874"/>
            </a:xfrm>
            <a:prstGeom prst="rect">
              <a:avLst/>
            </a:prstGeom>
          </p:spPr>
          <p:txBody>
            <a:bodyPr anchor="t" rtlCol="false" tIns="0" lIns="0" bIns="0" rIns="0">
              <a:spAutoFit/>
            </a:bodyPr>
            <a:lstStyle/>
            <a:p>
              <a:pPr algn="ctr" marL="0" indent="0" lvl="0">
                <a:lnSpc>
                  <a:spcPts val="2400"/>
                </a:lnSpc>
                <a:spcBef>
                  <a:spcPct val="0"/>
                </a:spcBef>
              </a:pPr>
              <a:r>
                <a:rPr lang="en-US" sz="2000">
                  <a:solidFill>
                    <a:srgbClr val="FFFFFF"/>
                  </a:solidFill>
                  <a:latin typeface="Muli Regular"/>
                </a:rPr>
                <a:t>SkomdaTeam</a:t>
              </a:r>
            </a:p>
          </p:txBody>
        </p:sp>
      </p:gr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bg>
      <p:bgPr>
        <a:solidFill>
          <a:srgbClr val="EDF1F2"/>
        </a:solidFill>
      </p:bgPr>
    </p:bg>
    <p:spTree>
      <p:nvGrpSpPr>
        <p:cNvPr id="1" name=""/>
        <p:cNvGrpSpPr/>
        <p:nvPr/>
      </p:nvGrpSpPr>
      <p:grpSpPr>
        <a:xfrm>
          <a:off x="0" y="0"/>
          <a:ext cx="0" cy="0"/>
          <a:chOff x="0" y="0"/>
          <a:chExt cx="0" cy="0"/>
        </a:xfrm>
      </p:grpSpPr>
      <p:grpSp>
        <p:nvGrpSpPr>
          <p:cNvPr name="Group 2" id="2"/>
          <p:cNvGrpSpPr/>
          <p:nvPr/>
        </p:nvGrpSpPr>
        <p:grpSpPr>
          <a:xfrm rot="0">
            <a:off x="5609932" y="3846886"/>
            <a:ext cx="7068137" cy="2593229"/>
            <a:chOff x="0" y="0"/>
            <a:chExt cx="1570511" cy="576205"/>
          </a:xfrm>
        </p:grpSpPr>
        <p:sp>
          <p:nvSpPr>
            <p:cNvPr name="Freeform 3" id="3"/>
            <p:cNvSpPr/>
            <p:nvPr/>
          </p:nvSpPr>
          <p:spPr>
            <a:xfrm>
              <a:off x="0" y="0"/>
              <a:ext cx="1570511" cy="576205"/>
            </a:xfrm>
            <a:custGeom>
              <a:avLst/>
              <a:gdLst/>
              <a:ahLst/>
              <a:cxnLst/>
              <a:rect r="r" b="b" t="t" l="l"/>
              <a:pathLst>
                <a:path h="576205" w="1570511">
                  <a:moveTo>
                    <a:pt x="43813" y="0"/>
                  </a:moveTo>
                  <a:lnTo>
                    <a:pt x="1526698" y="0"/>
                  </a:lnTo>
                  <a:cubicBezTo>
                    <a:pt x="1538318" y="0"/>
                    <a:pt x="1549462" y="4616"/>
                    <a:pt x="1557678" y="12833"/>
                  </a:cubicBezTo>
                  <a:cubicBezTo>
                    <a:pt x="1565895" y="21049"/>
                    <a:pt x="1570511" y="32193"/>
                    <a:pt x="1570511" y="43813"/>
                  </a:cubicBezTo>
                  <a:lnTo>
                    <a:pt x="1570511" y="532392"/>
                  </a:lnTo>
                  <a:cubicBezTo>
                    <a:pt x="1570511" y="544012"/>
                    <a:pt x="1565895" y="555156"/>
                    <a:pt x="1557678" y="563372"/>
                  </a:cubicBezTo>
                  <a:cubicBezTo>
                    <a:pt x="1549462" y="571589"/>
                    <a:pt x="1538318" y="576205"/>
                    <a:pt x="1526698" y="576205"/>
                  </a:cubicBezTo>
                  <a:lnTo>
                    <a:pt x="43813" y="576205"/>
                  </a:lnTo>
                  <a:cubicBezTo>
                    <a:pt x="32193" y="576205"/>
                    <a:pt x="21049" y="571589"/>
                    <a:pt x="12833" y="563372"/>
                  </a:cubicBezTo>
                  <a:cubicBezTo>
                    <a:pt x="4616" y="555156"/>
                    <a:pt x="0" y="544012"/>
                    <a:pt x="0" y="532392"/>
                  </a:cubicBezTo>
                  <a:lnTo>
                    <a:pt x="0" y="43813"/>
                  </a:lnTo>
                  <a:cubicBezTo>
                    <a:pt x="0" y="32193"/>
                    <a:pt x="4616" y="21049"/>
                    <a:pt x="12833" y="12833"/>
                  </a:cubicBezTo>
                  <a:cubicBezTo>
                    <a:pt x="21049" y="4616"/>
                    <a:pt x="32193" y="0"/>
                    <a:pt x="43813" y="0"/>
                  </a:cubicBezTo>
                  <a:close/>
                </a:path>
              </a:pathLst>
            </a:custGeom>
            <a:solidFill>
              <a:srgbClr val="B8EAF6"/>
            </a:solidFill>
          </p:spPr>
        </p:sp>
        <p:sp>
          <p:nvSpPr>
            <p:cNvPr name="TextBox 4" id="4"/>
            <p:cNvSpPr txBox="true"/>
            <p:nvPr/>
          </p:nvSpPr>
          <p:spPr>
            <a:xfrm>
              <a:off x="0" y="-104775"/>
              <a:ext cx="812800" cy="917575"/>
            </a:xfrm>
            <a:prstGeom prst="rect">
              <a:avLst/>
            </a:prstGeom>
          </p:spPr>
          <p:txBody>
            <a:bodyPr anchor="ctr" rtlCol="false" tIns="254000" lIns="254000" bIns="254000" rIns="254000"/>
            <a:lstStyle/>
            <a:p>
              <a:pPr algn="ctr">
                <a:lnSpc>
                  <a:spcPts val="5771"/>
                </a:lnSpc>
              </a:pPr>
              <a:r>
                <a:rPr lang="en-US" sz="3899">
                  <a:solidFill>
                    <a:srgbClr val="203850"/>
                  </a:solidFill>
                  <a:latin typeface="Muli Regular"/>
                </a:rPr>
                <a:t>GUI</a:t>
              </a:r>
            </a:p>
          </p:txBody>
        </p:sp>
      </p:grpSp>
      <p:grpSp>
        <p:nvGrpSpPr>
          <p:cNvPr name="Group 5" id="5"/>
          <p:cNvGrpSpPr>
            <a:grpSpLocks noChangeAspect="true"/>
          </p:cNvGrpSpPr>
          <p:nvPr/>
        </p:nvGrpSpPr>
        <p:grpSpPr>
          <a:xfrm rot="-10800000">
            <a:off x="11174861" y="-8399340"/>
            <a:ext cx="11774709" cy="10962254"/>
            <a:chOff x="0" y="0"/>
            <a:chExt cx="6350000" cy="5911850"/>
          </a:xfrm>
        </p:grpSpPr>
        <p:sp>
          <p:nvSpPr>
            <p:cNvPr name="Freeform 6" id="6"/>
            <p:cNvSpPr/>
            <p:nvPr/>
          </p:nvSpPr>
          <p:spPr>
            <a:xfrm>
              <a:off x="-68580" y="0"/>
              <a:ext cx="6417310" cy="5911850"/>
            </a:xfrm>
            <a:custGeom>
              <a:avLst/>
              <a:gdLst/>
              <a:ahLst/>
              <a:cxnLst/>
              <a:rect r="r" b="b" t="t" l="l"/>
              <a:pathLst>
                <a:path h="5911850" w="6417310">
                  <a:moveTo>
                    <a:pt x="1215390" y="402590"/>
                  </a:moveTo>
                  <a:lnTo>
                    <a:pt x="177800" y="2192020"/>
                  </a:lnTo>
                  <a:cubicBezTo>
                    <a:pt x="0" y="2498090"/>
                    <a:pt x="43180" y="2884170"/>
                    <a:pt x="283210" y="3144520"/>
                  </a:cubicBezTo>
                  <a:lnTo>
                    <a:pt x="2594610" y="5651500"/>
                  </a:lnTo>
                  <a:cubicBezTo>
                    <a:pt x="2747010" y="5817870"/>
                    <a:pt x="2962910" y="5911850"/>
                    <a:pt x="3187700" y="5911850"/>
                  </a:cubicBezTo>
                  <a:lnTo>
                    <a:pt x="5609590" y="5911850"/>
                  </a:lnTo>
                  <a:cubicBezTo>
                    <a:pt x="6055360" y="5911850"/>
                    <a:pt x="6417310" y="5549900"/>
                    <a:pt x="6417310" y="5104130"/>
                  </a:cubicBezTo>
                  <a:lnTo>
                    <a:pt x="6417310" y="1891030"/>
                  </a:lnTo>
                  <a:cubicBezTo>
                    <a:pt x="6417310" y="1724660"/>
                    <a:pt x="6366510" y="1562100"/>
                    <a:pt x="6269990" y="1426210"/>
                  </a:cubicBezTo>
                  <a:lnTo>
                    <a:pt x="5507990" y="342900"/>
                  </a:lnTo>
                  <a:cubicBezTo>
                    <a:pt x="5356860" y="128270"/>
                    <a:pt x="5110480" y="0"/>
                    <a:pt x="4847590" y="0"/>
                  </a:cubicBezTo>
                  <a:lnTo>
                    <a:pt x="1913890" y="0"/>
                  </a:lnTo>
                  <a:cubicBezTo>
                    <a:pt x="1625600" y="0"/>
                    <a:pt x="1358900" y="153670"/>
                    <a:pt x="1215390" y="402590"/>
                  </a:cubicBezTo>
                  <a:close/>
                </a:path>
              </a:pathLst>
            </a:custGeom>
            <a:solidFill>
              <a:srgbClr val="FFFFFF">
                <a:alpha val="60000"/>
              </a:srgbClr>
            </a:solidFill>
            <a:ln w="12700">
              <a:solidFill>
                <a:srgbClr val="000000"/>
              </a:solidFill>
            </a:ln>
          </p:spPr>
        </p:sp>
      </p:grpSp>
      <p:pic>
        <p:nvPicPr>
          <p:cNvPr name="Picture 7" id="7"/>
          <p:cNvPicPr>
            <a:picLocks noChangeAspect="true"/>
          </p:cNvPicPr>
          <p:nvPr/>
        </p:nvPicPr>
        <p:blipFill>
          <a:blip r:embed="rId2"/>
          <a:srcRect l="0" t="0" r="0" b="0"/>
          <a:stretch>
            <a:fillRect/>
          </a:stretch>
        </p:blipFill>
        <p:spPr>
          <a:xfrm flipH="false" flipV="false" rot="0">
            <a:off x="1028700" y="1028700"/>
            <a:ext cx="2106061" cy="621288"/>
          </a:xfrm>
          <a:prstGeom prst="rect">
            <a:avLst/>
          </a:prstGeom>
        </p:spPr>
      </p:pic>
      <p:grpSp>
        <p:nvGrpSpPr>
          <p:cNvPr name="Group 8" id="8"/>
          <p:cNvGrpSpPr/>
          <p:nvPr/>
        </p:nvGrpSpPr>
        <p:grpSpPr>
          <a:xfrm rot="0">
            <a:off x="13894375" y="732660"/>
            <a:ext cx="3339019" cy="810981"/>
            <a:chOff x="0" y="0"/>
            <a:chExt cx="4452025" cy="1081308"/>
          </a:xfrm>
        </p:grpSpPr>
        <p:grpSp>
          <p:nvGrpSpPr>
            <p:cNvPr name="Group 9" id="9"/>
            <p:cNvGrpSpPr/>
            <p:nvPr/>
          </p:nvGrpSpPr>
          <p:grpSpPr>
            <a:xfrm rot="0">
              <a:off x="0" y="0"/>
              <a:ext cx="4452025" cy="1081308"/>
              <a:chOff x="0" y="0"/>
              <a:chExt cx="9196043" cy="2233535"/>
            </a:xfrm>
          </p:grpSpPr>
          <p:sp>
            <p:nvSpPr>
              <p:cNvPr name="Freeform 10" id="10"/>
              <p:cNvSpPr/>
              <p:nvPr/>
            </p:nvSpPr>
            <p:spPr>
              <a:xfrm>
                <a:off x="19050" y="19050"/>
                <a:ext cx="9158070" cy="2195435"/>
              </a:xfrm>
              <a:custGeom>
                <a:avLst/>
                <a:gdLst/>
                <a:ahLst/>
                <a:cxnLst/>
                <a:rect r="r" b="b" t="t" l="l"/>
                <a:pathLst>
                  <a:path h="2195435" w="9158070">
                    <a:moveTo>
                      <a:pt x="8060155" y="2195435"/>
                    </a:moveTo>
                    <a:lnTo>
                      <a:pt x="1097788" y="2195435"/>
                    </a:lnTo>
                    <a:cubicBezTo>
                      <a:pt x="491490" y="2195435"/>
                      <a:pt x="0" y="1703948"/>
                      <a:pt x="0" y="1097654"/>
                    </a:cubicBezTo>
                    <a:lnTo>
                      <a:pt x="0" y="1097654"/>
                    </a:lnTo>
                    <a:cubicBezTo>
                      <a:pt x="0" y="491487"/>
                      <a:pt x="491490" y="0"/>
                      <a:pt x="1097788" y="0"/>
                    </a:cubicBezTo>
                    <a:lnTo>
                      <a:pt x="8060282" y="0"/>
                    </a:lnTo>
                    <a:cubicBezTo>
                      <a:pt x="8666580" y="0"/>
                      <a:pt x="9158070" y="491487"/>
                      <a:pt x="9158070" y="1097781"/>
                    </a:cubicBezTo>
                    <a:lnTo>
                      <a:pt x="9158070" y="1097781"/>
                    </a:lnTo>
                    <a:cubicBezTo>
                      <a:pt x="9157943" y="1703948"/>
                      <a:pt x="8666453" y="2195435"/>
                      <a:pt x="8060155" y="2195435"/>
                    </a:cubicBezTo>
                    <a:close/>
                  </a:path>
                </a:pathLst>
              </a:custGeom>
              <a:solidFill>
                <a:srgbClr val="3DB6D6"/>
              </a:solidFill>
            </p:spPr>
          </p:sp>
          <p:sp>
            <p:nvSpPr>
              <p:cNvPr name="Freeform 11" id="11"/>
              <p:cNvSpPr/>
              <p:nvPr/>
            </p:nvSpPr>
            <p:spPr>
              <a:xfrm>
                <a:off x="0" y="0"/>
                <a:ext cx="9196043" cy="2233535"/>
              </a:xfrm>
              <a:custGeom>
                <a:avLst/>
                <a:gdLst/>
                <a:ahLst/>
                <a:cxnLst/>
                <a:rect r="r" b="b" t="t" l="l"/>
                <a:pathLst>
                  <a:path h="2233535" w="9196043">
                    <a:moveTo>
                      <a:pt x="8079205" y="2233535"/>
                    </a:moveTo>
                    <a:lnTo>
                      <a:pt x="1116838" y="2233535"/>
                    </a:lnTo>
                    <a:cubicBezTo>
                      <a:pt x="501015" y="2233535"/>
                      <a:pt x="0" y="1732523"/>
                      <a:pt x="0" y="1116831"/>
                    </a:cubicBezTo>
                    <a:cubicBezTo>
                      <a:pt x="0" y="501012"/>
                      <a:pt x="501015" y="0"/>
                      <a:pt x="1116838" y="0"/>
                    </a:cubicBezTo>
                    <a:lnTo>
                      <a:pt x="8079332" y="0"/>
                    </a:lnTo>
                    <a:cubicBezTo>
                      <a:pt x="8695028" y="0"/>
                      <a:pt x="9196043" y="501012"/>
                      <a:pt x="9196043" y="1116831"/>
                    </a:cubicBezTo>
                    <a:cubicBezTo>
                      <a:pt x="9196043" y="1732523"/>
                      <a:pt x="8695028" y="2233535"/>
                      <a:pt x="8079205" y="2233535"/>
                    </a:cubicBezTo>
                    <a:close/>
                    <a:moveTo>
                      <a:pt x="1116838" y="38100"/>
                    </a:moveTo>
                    <a:cubicBezTo>
                      <a:pt x="521970" y="38100"/>
                      <a:pt x="38100" y="521967"/>
                      <a:pt x="38100" y="1116831"/>
                    </a:cubicBezTo>
                    <a:cubicBezTo>
                      <a:pt x="38100" y="1711568"/>
                      <a:pt x="521970" y="2195562"/>
                      <a:pt x="1116838" y="2195562"/>
                    </a:cubicBezTo>
                    <a:lnTo>
                      <a:pt x="8079332" y="2195562"/>
                    </a:lnTo>
                    <a:cubicBezTo>
                      <a:pt x="8674074" y="2195562"/>
                      <a:pt x="9158070" y="1711695"/>
                      <a:pt x="9158070" y="1116831"/>
                    </a:cubicBezTo>
                    <a:cubicBezTo>
                      <a:pt x="9157943" y="521967"/>
                      <a:pt x="8674074" y="38100"/>
                      <a:pt x="8079205" y="38100"/>
                    </a:cubicBezTo>
                    <a:lnTo>
                      <a:pt x="1116838" y="38100"/>
                    </a:lnTo>
                    <a:close/>
                  </a:path>
                </a:pathLst>
              </a:custGeom>
              <a:solidFill>
                <a:srgbClr val="3DB6D6"/>
              </a:solidFill>
            </p:spPr>
          </p:sp>
        </p:grpSp>
        <p:sp>
          <p:nvSpPr>
            <p:cNvPr name="TextBox 12" id="12"/>
            <p:cNvSpPr txBox="true"/>
            <p:nvPr/>
          </p:nvSpPr>
          <p:spPr>
            <a:xfrm rot="0">
              <a:off x="228238" y="327954"/>
              <a:ext cx="3995549" cy="415874"/>
            </a:xfrm>
            <a:prstGeom prst="rect">
              <a:avLst/>
            </a:prstGeom>
          </p:spPr>
          <p:txBody>
            <a:bodyPr anchor="t" rtlCol="false" tIns="0" lIns="0" bIns="0" rIns="0">
              <a:spAutoFit/>
            </a:bodyPr>
            <a:lstStyle/>
            <a:p>
              <a:pPr algn="ctr" marL="0" indent="0" lvl="0">
                <a:lnSpc>
                  <a:spcPts val="2400"/>
                </a:lnSpc>
                <a:spcBef>
                  <a:spcPct val="0"/>
                </a:spcBef>
              </a:pPr>
              <a:r>
                <a:rPr lang="en-US" sz="2000">
                  <a:solidFill>
                    <a:srgbClr val="FFFFFF"/>
                  </a:solidFill>
                  <a:latin typeface="Muli Regular"/>
                </a:rPr>
                <a:t>SkomdaTeam</a:t>
              </a:r>
            </a:p>
          </p:txBody>
        </p:sp>
      </p:gr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bg>
      <p:bgPr>
        <a:solidFill>
          <a:srgbClr val="EDF1F2"/>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10800000">
            <a:off x="11174861" y="-8399340"/>
            <a:ext cx="11774709" cy="10962254"/>
            <a:chOff x="0" y="0"/>
            <a:chExt cx="6350000" cy="5911850"/>
          </a:xfrm>
        </p:grpSpPr>
        <p:sp>
          <p:nvSpPr>
            <p:cNvPr name="Freeform 3" id="3"/>
            <p:cNvSpPr/>
            <p:nvPr/>
          </p:nvSpPr>
          <p:spPr>
            <a:xfrm>
              <a:off x="-68580" y="0"/>
              <a:ext cx="6417310" cy="5911850"/>
            </a:xfrm>
            <a:custGeom>
              <a:avLst/>
              <a:gdLst/>
              <a:ahLst/>
              <a:cxnLst/>
              <a:rect r="r" b="b" t="t" l="l"/>
              <a:pathLst>
                <a:path h="5911850" w="6417310">
                  <a:moveTo>
                    <a:pt x="1215390" y="402590"/>
                  </a:moveTo>
                  <a:lnTo>
                    <a:pt x="177800" y="2192020"/>
                  </a:lnTo>
                  <a:cubicBezTo>
                    <a:pt x="0" y="2498090"/>
                    <a:pt x="43180" y="2884170"/>
                    <a:pt x="283210" y="3144520"/>
                  </a:cubicBezTo>
                  <a:lnTo>
                    <a:pt x="2594610" y="5651500"/>
                  </a:lnTo>
                  <a:cubicBezTo>
                    <a:pt x="2747010" y="5817870"/>
                    <a:pt x="2962910" y="5911850"/>
                    <a:pt x="3187700" y="5911850"/>
                  </a:cubicBezTo>
                  <a:lnTo>
                    <a:pt x="5609590" y="5911850"/>
                  </a:lnTo>
                  <a:cubicBezTo>
                    <a:pt x="6055360" y="5911850"/>
                    <a:pt x="6417310" y="5549900"/>
                    <a:pt x="6417310" y="5104130"/>
                  </a:cubicBezTo>
                  <a:lnTo>
                    <a:pt x="6417310" y="1891030"/>
                  </a:lnTo>
                  <a:cubicBezTo>
                    <a:pt x="6417310" y="1724660"/>
                    <a:pt x="6366510" y="1562100"/>
                    <a:pt x="6269990" y="1426210"/>
                  </a:cubicBezTo>
                  <a:lnTo>
                    <a:pt x="5507990" y="342900"/>
                  </a:lnTo>
                  <a:cubicBezTo>
                    <a:pt x="5356860" y="128270"/>
                    <a:pt x="5110480" y="0"/>
                    <a:pt x="4847590" y="0"/>
                  </a:cubicBezTo>
                  <a:lnTo>
                    <a:pt x="1913890" y="0"/>
                  </a:lnTo>
                  <a:cubicBezTo>
                    <a:pt x="1625600" y="0"/>
                    <a:pt x="1358900" y="153670"/>
                    <a:pt x="1215390" y="402590"/>
                  </a:cubicBezTo>
                  <a:close/>
                </a:path>
              </a:pathLst>
            </a:custGeom>
            <a:solidFill>
              <a:srgbClr val="FFFFFF">
                <a:alpha val="60000"/>
              </a:srgbClr>
            </a:solidFill>
            <a:ln w="12700">
              <a:solidFill>
                <a:srgbClr val="000000"/>
              </a:solidFill>
            </a:ln>
          </p:spPr>
        </p:sp>
      </p:grpSp>
      <p:pic>
        <p:nvPicPr>
          <p:cNvPr name="Picture 4" id="4"/>
          <p:cNvPicPr>
            <a:picLocks noChangeAspect="true"/>
          </p:cNvPicPr>
          <p:nvPr/>
        </p:nvPicPr>
        <p:blipFill>
          <a:blip r:embed="rId2"/>
          <a:srcRect l="0" t="0" r="0" b="0"/>
          <a:stretch>
            <a:fillRect/>
          </a:stretch>
        </p:blipFill>
        <p:spPr>
          <a:xfrm flipH="false" flipV="false" rot="0">
            <a:off x="4621516" y="2315428"/>
            <a:ext cx="9044969" cy="6563291"/>
          </a:xfrm>
          <a:prstGeom prst="rect">
            <a:avLst/>
          </a:prstGeom>
        </p:spPr>
      </p:pic>
      <p:pic>
        <p:nvPicPr>
          <p:cNvPr name="Picture 5" id="5"/>
          <p:cNvPicPr>
            <a:picLocks noChangeAspect="true"/>
          </p:cNvPicPr>
          <p:nvPr/>
        </p:nvPicPr>
        <p:blipFill>
          <a:blip r:embed="rId3"/>
          <a:srcRect l="0" t="0" r="0" b="0"/>
          <a:stretch>
            <a:fillRect/>
          </a:stretch>
        </p:blipFill>
        <p:spPr>
          <a:xfrm flipH="false" flipV="false" rot="0">
            <a:off x="1028700" y="1028700"/>
            <a:ext cx="2106061" cy="621288"/>
          </a:xfrm>
          <a:prstGeom prst="rect">
            <a:avLst/>
          </a:prstGeom>
        </p:spPr>
      </p:pic>
      <p:grpSp>
        <p:nvGrpSpPr>
          <p:cNvPr name="Group 6" id="6"/>
          <p:cNvGrpSpPr/>
          <p:nvPr/>
        </p:nvGrpSpPr>
        <p:grpSpPr>
          <a:xfrm rot="0">
            <a:off x="13894375" y="732660"/>
            <a:ext cx="3339019" cy="810981"/>
            <a:chOff x="0" y="0"/>
            <a:chExt cx="4452025" cy="1081308"/>
          </a:xfrm>
        </p:grpSpPr>
        <p:grpSp>
          <p:nvGrpSpPr>
            <p:cNvPr name="Group 7" id="7"/>
            <p:cNvGrpSpPr/>
            <p:nvPr/>
          </p:nvGrpSpPr>
          <p:grpSpPr>
            <a:xfrm rot="0">
              <a:off x="0" y="0"/>
              <a:ext cx="4452025" cy="1081308"/>
              <a:chOff x="0" y="0"/>
              <a:chExt cx="9196043" cy="2233535"/>
            </a:xfrm>
          </p:grpSpPr>
          <p:sp>
            <p:nvSpPr>
              <p:cNvPr name="Freeform 8" id="8"/>
              <p:cNvSpPr/>
              <p:nvPr/>
            </p:nvSpPr>
            <p:spPr>
              <a:xfrm>
                <a:off x="19050" y="19050"/>
                <a:ext cx="9158070" cy="2195435"/>
              </a:xfrm>
              <a:custGeom>
                <a:avLst/>
                <a:gdLst/>
                <a:ahLst/>
                <a:cxnLst/>
                <a:rect r="r" b="b" t="t" l="l"/>
                <a:pathLst>
                  <a:path h="2195435" w="9158070">
                    <a:moveTo>
                      <a:pt x="8060155" y="2195435"/>
                    </a:moveTo>
                    <a:lnTo>
                      <a:pt x="1097788" y="2195435"/>
                    </a:lnTo>
                    <a:cubicBezTo>
                      <a:pt x="491490" y="2195435"/>
                      <a:pt x="0" y="1703948"/>
                      <a:pt x="0" y="1097654"/>
                    </a:cubicBezTo>
                    <a:lnTo>
                      <a:pt x="0" y="1097654"/>
                    </a:lnTo>
                    <a:cubicBezTo>
                      <a:pt x="0" y="491487"/>
                      <a:pt x="491490" y="0"/>
                      <a:pt x="1097788" y="0"/>
                    </a:cubicBezTo>
                    <a:lnTo>
                      <a:pt x="8060282" y="0"/>
                    </a:lnTo>
                    <a:cubicBezTo>
                      <a:pt x="8666580" y="0"/>
                      <a:pt x="9158070" y="491487"/>
                      <a:pt x="9158070" y="1097781"/>
                    </a:cubicBezTo>
                    <a:lnTo>
                      <a:pt x="9158070" y="1097781"/>
                    </a:lnTo>
                    <a:cubicBezTo>
                      <a:pt x="9157943" y="1703948"/>
                      <a:pt x="8666453" y="2195435"/>
                      <a:pt x="8060155" y="2195435"/>
                    </a:cubicBezTo>
                    <a:close/>
                  </a:path>
                </a:pathLst>
              </a:custGeom>
              <a:solidFill>
                <a:srgbClr val="3DB6D6"/>
              </a:solidFill>
            </p:spPr>
          </p:sp>
          <p:sp>
            <p:nvSpPr>
              <p:cNvPr name="Freeform 9" id="9"/>
              <p:cNvSpPr/>
              <p:nvPr/>
            </p:nvSpPr>
            <p:spPr>
              <a:xfrm>
                <a:off x="0" y="0"/>
                <a:ext cx="9196043" cy="2233535"/>
              </a:xfrm>
              <a:custGeom>
                <a:avLst/>
                <a:gdLst/>
                <a:ahLst/>
                <a:cxnLst/>
                <a:rect r="r" b="b" t="t" l="l"/>
                <a:pathLst>
                  <a:path h="2233535" w="9196043">
                    <a:moveTo>
                      <a:pt x="8079205" y="2233535"/>
                    </a:moveTo>
                    <a:lnTo>
                      <a:pt x="1116838" y="2233535"/>
                    </a:lnTo>
                    <a:cubicBezTo>
                      <a:pt x="501015" y="2233535"/>
                      <a:pt x="0" y="1732523"/>
                      <a:pt x="0" y="1116831"/>
                    </a:cubicBezTo>
                    <a:cubicBezTo>
                      <a:pt x="0" y="501012"/>
                      <a:pt x="501015" y="0"/>
                      <a:pt x="1116838" y="0"/>
                    </a:cubicBezTo>
                    <a:lnTo>
                      <a:pt x="8079332" y="0"/>
                    </a:lnTo>
                    <a:cubicBezTo>
                      <a:pt x="8695028" y="0"/>
                      <a:pt x="9196043" y="501012"/>
                      <a:pt x="9196043" y="1116831"/>
                    </a:cubicBezTo>
                    <a:cubicBezTo>
                      <a:pt x="9196043" y="1732523"/>
                      <a:pt x="8695028" y="2233535"/>
                      <a:pt x="8079205" y="2233535"/>
                    </a:cubicBezTo>
                    <a:close/>
                    <a:moveTo>
                      <a:pt x="1116838" y="38100"/>
                    </a:moveTo>
                    <a:cubicBezTo>
                      <a:pt x="521970" y="38100"/>
                      <a:pt x="38100" y="521967"/>
                      <a:pt x="38100" y="1116831"/>
                    </a:cubicBezTo>
                    <a:cubicBezTo>
                      <a:pt x="38100" y="1711568"/>
                      <a:pt x="521970" y="2195562"/>
                      <a:pt x="1116838" y="2195562"/>
                    </a:cubicBezTo>
                    <a:lnTo>
                      <a:pt x="8079332" y="2195562"/>
                    </a:lnTo>
                    <a:cubicBezTo>
                      <a:pt x="8674074" y="2195562"/>
                      <a:pt x="9158070" y="1711695"/>
                      <a:pt x="9158070" y="1116831"/>
                    </a:cubicBezTo>
                    <a:cubicBezTo>
                      <a:pt x="9157943" y="521967"/>
                      <a:pt x="8674074" y="38100"/>
                      <a:pt x="8079205" y="38100"/>
                    </a:cubicBezTo>
                    <a:lnTo>
                      <a:pt x="1116838" y="38100"/>
                    </a:lnTo>
                    <a:close/>
                  </a:path>
                </a:pathLst>
              </a:custGeom>
              <a:solidFill>
                <a:srgbClr val="3DB6D6"/>
              </a:solidFill>
            </p:spPr>
          </p:sp>
        </p:grpSp>
        <p:sp>
          <p:nvSpPr>
            <p:cNvPr name="TextBox 10" id="10"/>
            <p:cNvSpPr txBox="true"/>
            <p:nvPr/>
          </p:nvSpPr>
          <p:spPr>
            <a:xfrm rot="0">
              <a:off x="228238" y="327954"/>
              <a:ext cx="3995549" cy="415874"/>
            </a:xfrm>
            <a:prstGeom prst="rect">
              <a:avLst/>
            </a:prstGeom>
          </p:spPr>
          <p:txBody>
            <a:bodyPr anchor="t" rtlCol="false" tIns="0" lIns="0" bIns="0" rIns="0">
              <a:spAutoFit/>
            </a:bodyPr>
            <a:lstStyle/>
            <a:p>
              <a:pPr algn="ctr" marL="0" indent="0" lvl="0">
                <a:lnSpc>
                  <a:spcPts val="2400"/>
                </a:lnSpc>
                <a:spcBef>
                  <a:spcPct val="0"/>
                </a:spcBef>
              </a:pPr>
              <a:r>
                <a:rPr lang="en-US" sz="2000">
                  <a:solidFill>
                    <a:srgbClr val="FFFFFF"/>
                  </a:solidFill>
                  <a:latin typeface="Muli Regular"/>
                </a:rPr>
                <a:t>SkomdaTeam</a:t>
              </a:r>
            </a:p>
          </p:txBody>
        </p:sp>
      </p:grpSp>
    </p:spTree>
  </p:cSld>
  <p:clrMapOvr>
    <a:masterClrMapping/>
  </p:clrMapOvr>
</p:sld>
</file>

<file path=ppt/slides/slide37.xml><?xml version="1.0" encoding="utf-8"?>
<p:sld xmlns:p="http://schemas.openxmlformats.org/presentationml/2006/main" xmlns:a="http://schemas.openxmlformats.org/drawingml/2006/main" xmlns:r="http://schemas.openxmlformats.org/officeDocument/2006/relationships">
  <p:cSld>
    <p:bg>
      <p:bgPr>
        <a:solidFill>
          <a:srgbClr val="EDF1F2"/>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10800000">
            <a:off x="11174861" y="-8399340"/>
            <a:ext cx="11774709" cy="10962254"/>
            <a:chOff x="0" y="0"/>
            <a:chExt cx="6350000" cy="5911850"/>
          </a:xfrm>
        </p:grpSpPr>
        <p:sp>
          <p:nvSpPr>
            <p:cNvPr name="Freeform 3" id="3"/>
            <p:cNvSpPr/>
            <p:nvPr/>
          </p:nvSpPr>
          <p:spPr>
            <a:xfrm>
              <a:off x="-68580" y="0"/>
              <a:ext cx="6417310" cy="5911850"/>
            </a:xfrm>
            <a:custGeom>
              <a:avLst/>
              <a:gdLst/>
              <a:ahLst/>
              <a:cxnLst/>
              <a:rect r="r" b="b" t="t" l="l"/>
              <a:pathLst>
                <a:path h="5911850" w="6417310">
                  <a:moveTo>
                    <a:pt x="1215390" y="402590"/>
                  </a:moveTo>
                  <a:lnTo>
                    <a:pt x="177800" y="2192020"/>
                  </a:lnTo>
                  <a:cubicBezTo>
                    <a:pt x="0" y="2498090"/>
                    <a:pt x="43180" y="2884170"/>
                    <a:pt x="283210" y="3144520"/>
                  </a:cubicBezTo>
                  <a:lnTo>
                    <a:pt x="2594610" y="5651500"/>
                  </a:lnTo>
                  <a:cubicBezTo>
                    <a:pt x="2747010" y="5817870"/>
                    <a:pt x="2962910" y="5911850"/>
                    <a:pt x="3187700" y="5911850"/>
                  </a:cubicBezTo>
                  <a:lnTo>
                    <a:pt x="5609590" y="5911850"/>
                  </a:lnTo>
                  <a:cubicBezTo>
                    <a:pt x="6055360" y="5911850"/>
                    <a:pt x="6417310" y="5549900"/>
                    <a:pt x="6417310" y="5104130"/>
                  </a:cubicBezTo>
                  <a:lnTo>
                    <a:pt x="6417310" y="1891030"/>
                  </a:lnTo>
                  <a:cubicBezTo>
                    <a:pt x="6417310" y="1724660"/>
                    <a:pt x="6366510" y="1562100"/>
                    <a:pt x="6269990" y="1426210"/>
                  </a:cubicBezTo>
                  <a:lnTo>
                    <a:pt x="5507990" y="342900"/>
                  </a:lnTo>
                  <a:cubicBezTo>
                    <a:pt x="5356860" y="128270"/>
                    <a:pt x="5110480" y="0"/>
                    <a:pt x="4847590" y="0"/>
                  </a:cubicBezTo>
                  <a:lnTo>
                    <a:pt x="1913890" y="0"/>
                  </a:lnTo>
                  <a:cubicBezTo>
                    <a:pt x="1625600" y="0"/>
                    <a:pt x="1358900" y="153670"/>
                    <a:pt x="1215390" y="402590"/>
                  </a:cubicBezTo>
                  <a:close/>
                </a:path>
              </a:pathLst>
            </a:custGeom>
            <a:solidFill>
              <a:srgbClr val="FFFFFF">
                <a:alpha val="60000"/>
              </a:srgbClr>
            </a:solidFill>
            <a:ln w="12700">
              <a:solidFill>
                <a:srgbClr val="000000"/>
              </a:solidFill>
            </a:ln>
          </p:spPr>
        </p:sp>
      </p:grpSp>
      <p:pic>
        <p:nvPicPr>
          <p:cNvPr name="Picture 4" id="4"/>
          <p:cNvPicPr>
            <a:picLocks noChangeAspect="true"/>
          </p:cNvPicPr>
          <p:nvPr/>
        </p:nvPicPr>
        <p:blipFill>
          <a:blip r:embed="rId2"/>
          <a:srcRect l="49951" t="0" r="0" b="76827"/>
          <a:stretch>
            <a:fillRect/>
          </a:stretch>
        </p:blipFill>
        <p:spPr>
          <a:xfrm flipH="false" flipV="false" rot="0">
            <a:off x="5363176" y="4692041"/>
            <a:ext cx="7561648" cy="2540458"/>
          </a:xfrm>
          <a:prstGeom prst="rect">
            <a:avLst/>
          </a:prstGeom>
        </p:spPr>
      </p:pic>
      <p:pic>
        <p:nvPicPr>
          <p:cNvPr name="Picture 5" id="5"/>
          <p:cNvPicPr>
            <a:picLocks noChangeAspect="true"/>
          </p:cNvPicPr>
          <p:nvPr/>
        </p:nvPicPr>
        <p:blipFill>
          <a:blip r:embed="rId3"/>
          <a:srcRect l="0" t="0" r="0" b="0"/>
          <a:stretch>
            <a:fillRect/>
          </a:stretch>
        </p:blipFill>
        <p:spPr>
          <a:xfrm flipH="false" flipV="false" rot="0">
            <a:off x="1028700" y="1028700"/>
            <a:ext cx="2106061" cy="621288"/>
          </a:xfrm>
          <a:prstGeom prst="rect">
            <a:avLst/>
          </a:prstGeom>
        </p:spPr>
      </p:pic>
      <p:grpSp>
        <p:nvGrpSpPr>
          <p:cNvPr name="Group 6" id="6"/>
          <p:cNvGrpSpPr/>
          <p:nvPr/>
        </p:nvGrpSpPr>
        <p:grpSpPr>
          <a:xfrm rot="0">
            <a:off x="13894375" y="732660"/>
            <a:ext cx="3339019" cy="810981"/>
            <a:chOff x="0" y="0"/>
            <a:chExt cx="4452025" cy="1081308"/>
          </a:xfrm>
        </p:grpSpPr>
        <p:grpSp>
          <p:nvGrpSpPr>
            <p:cNvPr name="Group 7" id="7"/>
            <p:cNvGrpSpPr/>
            <p:nvPr/>
          </p:nvGrpSpPr>
          <p:grpSpPr>
            <a:xfrm rot="0">
              <a:off x="0" y="0"/>
              <a:ext cx="4452025" cy="1081308"/>
              <a:chOff x="0" y="0"/>
              <a:chExt cx="9196043" cy="2233535"/>
            </a:xfrm>
          </p:grpSpPr>
          <p:sp>
            <p:nvSpPr>
              <p:cNvPr name="Freeform 8" id="8"/>
              <p:cNvSpPr/>
              <p:nvPr/>
            </p:nvSpPr>
            <p:spPr>
              <a:xfrm>
                <a:off x="19050" y="19050"/>
                <a:ext cx="9158070" cy="2195435"/>
              </a:xfrm>
              <a:custGeom>
                <a:avLst/>
                <a:gdLst/>
                <a:ahLst/>
                <a:cxnLst/>
                <a:rect r="r" b="b" t="t" l="l"/>
                <a:pathLst>
                  <a:path h="2195435" w="9158070">
                    <a:moveTo>
                      <a:pt x="8060155" y="2195435"/>
                    </a:moveTo>
                    <a:lnTo>
                      <a:pt x="1097788" y="2195435"/>
                    </a:lnTo>
                    <a:cubicBezTo>
                      <a:pt x="491490" y="2195435"/>
                      <a:pt x="0" y="1703948"/>
                      <a:pt x="0" y="1097654"/>
                    </a:cubicBezTo>
                    <a:lnTo>
                      <a:pt x="0" y="1097654"/>
                    </a:lnTo>
                    <a:cubicBezTo>
                      <a:pt x="0" y="491487"/>
                      <a:pt x="491490" y="0"/>
                      <a:pt x="1097788" y="0"/>
                    </a:cubicBezTo>
                    <a:lnTo>
                      <a:pt x="8060282" y="0"/>
                    </a:lnTo>
                    <a:cubicBezTo>
                      <a:pt x="8666580" y="0"/>
                      <a:pt x="9158070" y="491487"/>
                      <a:pt x="9158070" y="1097781"/>
                    </a:cubicBezTo>
                    <a:lnTo>
                      <a:pt x="9158070" y="1097781"/>
                    </a:lnTo>
                    <a:cubicBezTo>
                      <a:pt x="9157943" y="1703948"/>
                      <a:pt x="8666453" y="2195435"/>
                      <a:pt x="8060155" y="2195435"/>
                    </a:cubicBezTo>
                    <a:close/>
                  </a:path>
                </a:pathLst>
              </a:custGeom>
              <a:solidFill>
                <a:srgbClr val="3DB6D6"/>
              </a:solidFill>
            </p:spPr>
          </p:sp>
          <p:sp>
            <p:nvSpPr>
              <p:cNvPr name="Freeform 9" id="9"/>
              <p:cNvSpPr/>
              <p:nvPr/>
            </p:nvSpPr>
            <p:spPr>
              <a:xfrm>
                <a:off x="0" y="0"/>
                <a:ext cx="9196043" cy="2233535"/>
              </a:xfrm>
              <a:custGeom>
                <a:avLst/>
                <a:gdLst/>
                <a:ahLst/>
                <a:cxnLst/>
                <a:rect r="r" b="b" t="t" l="l"/>
                <a:pathLst>
                  <a:path h="2233535" w="9196043">
                    <a:moveTo>
                      <a:pt x="8079205" y="2233535"/>
                    </a:moveTo>
                    <a:lnTo>
                      <a:pt x="1116838" y="2233535"/>
                    </a:lnTo>
                    <a:cubicBezTo>
                      <a:pt x="501015" y="2233535"/>
                      <a:pt x="0" y="1732523"/>
                      <a:pt x="0" y="1116831"/>
                    </a:cubicBezTo>
                    <a:cubicBezTo>
                      <a:pt x="0" y="501012"/>
                      <a:pt x="501015" y="0"/>
                      <a:pt x="1116838" y="0"/>
                    </a:cubicBezTo>
                    <a:lnTo>
                      <a:pt x="8079332" y="0"/>
                    </a:lnTo>
                    <a:cubicBezTo>
                      <a:pt x="8695028" y="0"/>
                      <a:pt x="9196043" y="501012"/>
                      <a:pt x="9196043" y="1116831"/>
                    </a:cubicBezTo>
                    <a:cubicBezTo>
                      <a:pt x="9196043" y="1732523"/>
                      <a:pt x="8695028" y="2233535"/>
                      <a:pt x="8079205" y="2233535"/>
                    </a:cubicBezTo>
                    <a:close/>
                    <a:moveTo>
                      <a:pt x="1116838" y="38100"/>
                    </a:moveTo>
                    <a:cubicBezTo>
                      <a:pt x="521970" y="38100"/>
                      <a:pt x="38100" y="521967"/>
                      <a:pt x="38100" y="1116831"/>
                    </a:cubicBezTo>
                    <a:cubicBezTo>
                      <a:pt x="38100" y="1711568"/>
                      <a:pt x="521970" y="2195562"/>
                      <a:pt x="1116838" y="2195562"/>
                    </a:cubicBezTo>
                    <a:lnTo>
                      <a:pt x="8079332" y="2195562"/>
                    </a:lnTo>
                    <a:cubicBezTo>
                      <a:pt x="8674074" y="2195562"/>
                      <a:pt x="9158070" y="1711695"/>
                      <a:pt x="9158070" y="1116831"/>
                    </a:cubicBezTo>
                    <a:cubicBezTo>
                      <a:pt x="9157943" y="521967"/>
                      <a:pt x="8674074" y="38100"/>
                      <a:pt x="8079205" y="38100"/>
                    </a:cubicBezTo>
                    <a:lnTo>
                      <a:pt x="1116838" y="38100"/>
                    </a:lnTo>
                    <a:close/>
                  </a:path>
                </a:pathLst>
              </a:custGeom>
              <a:solidFill>
                <a:srgbClr val="3DB6D6"/>
              </a:solidFill>
            </p:spPr>
          </p:sp>
        </p:grpSp>
        <p:sp>
          <p:nvSpPr>
            <p:cNvPr name="TextBox 10" id="10"/>
            <p:cNvSpPr txBox="true"/>
            <p:nvPr/>
          </p:nvSpPr>
          <p:spPr>
            <a:xfrm rot="0">
              <a:off x="228238" y="327954"/>
              <a:ext cx="3995549" cy="415874"/>
            </a:xfrm>
            <a:prstGeom prst="rect">
              <a:avLst/>
            </a:prstGeom>
          </p:spPr>
          <p:txBody>
            <a:bodyPr anchor="t" rtlCol="false" tIns="0" lIns="0" bIns="0" rIns="0">
              <a:spAutoFit/>
            </a:bodyPr>
            <a:lstStyle/>
            <a:p>
              <a:pPr algn="ctr" marL="0" indent="0" lvl="0">
                <a:lnSpc>
                  <a:spcPts val="2400"/>
                </a:lnSpc>
                <a:spcBef>
                  <a:spcPct val="0"/>
                </a:spcBef>
              </a:pPr>
              <a:r>
                <a:rPr lang="en-US" sz="2000">
                  <a:solidFill>
                    <a:srgbClr val="FFFFFF"/>
                  </a:solidFill>
                  <a:latin typeface="Muli Regular"/>
                </a:rPr>
                <a:t>SkomdaTeam</a:t>
              </a:r>
            </a:p>
          </p:txBody>
        </p:sp>
      </p:grpSp>
      <p:pic>
        <p:nvPicPr>
          <p:cNvPr name="Picture 11" id="11"/>
          <p:cNvPicPr>
            <a:picLocks noChangeAspect="true"/>
          </p:cNvPicPr>
          <p:nvPr/>
        </p:nvPicPr>
        <p:blipFill>
          <a:blip r:embed="rId4"/>
          <a:srcRect l="0" t="0" r="0" b="0"/>
          <a:stretch>
            <a:fillRect/>
          </a:stretch>
        </p:blipFill>
        <p:spPr>
          <a:xfrm flipH="false" flipV="false" rot="0">
            <a:off x="14171398" y="6935011"/>
            <a:ext cx="3061996" cy="2323289"/>
          </a:xfrm>
          <a:prstGeom prst="rect">
            <a:avLst/>
          </a:prstGeom>
        </p:spPr>
      </p:pic>
      <p:pic>
        <p:nvPicPr>
          <p:cNvPr name="Picture 12" id="12"/>
          <p:cNvPicPr>
            <a:picLocks noChangeAspect="true"/>
          </p:cNvPicPr>
          <p:nvPr/>
        </p:nvPicPr>
        <p:blipFill>
          <a:blip r:embed="rId5"/>
          <a:srcRect l="0" t="0" r="0" b="0"/>
          <a:stretch>
            <a:fillRect/>
          </a:stretch>
        </p:blipFill>
        <p:spPr>
          <a:xfrm flipH="false" flipV="false" rot="0">
            <a:off x="2081731" y="2980419"/>
            <a:ext cx="1281041" cy="1205779"/>
          </a:xfrm>
          <a:prstGeom prst="rect">
            <a:avLst/>
          </a:prstGeom>
        </p:spPr>
      </p:pic>
      <p:sp>
        <p:nvSpPr>
          <p:cNvPr name="TextBox 13" id="13"/>
          <p:cNvSpPr txBox="true"/>
          <p:nvPr/>
        </p:nvSpPr>
        <p:spPr>
          <a:xfrm rot="0">
            <a:off x="7146228" y="3121413"/>
            <a:ext cx="3995545" cy="914266"/>
          </a:xfrm>
          <a:prstGeom prst="rect">
            <a:avLst/>
          </a:prstGeom>
        </p:spPr>
        <p:txBody>
          <a:bodyPr anchor="t" rtlCol="false" tIns="0" lIns="0" bIns="0" rIns="0">
            <a:spAutoFit/>
          </a:bodyPr>
          <a:lstStyle/>
          <a:p>
            <a:pPr algn="ctr">
              <a:lnSpc>
                <a:spcPts val="7135"/>
              </a:lnSpc>
            </a:pPr>
            <a:r>
              <a:rPr lang="en-US" sz="5945" spc="-118">
                <a:solidFill>
                  <a:srgbClr val="3DB6D6"/>
                </a:solidFill>
                <a:latin typeface="Muli Bold"/>
              </a:rPr>
              <a:t>Output</a:t>
            </a:r>
          </a:p>
        </p:txBody>
      </p:sp>
    </p:spTree>
  </p:cSld>
  <p:clrMapOvr>
    <a:masterClrMapping/>
  </p:clrMapOvr>
</p:sld>
</file>

<file path=ppt/slides/slide38.xml><?xml version="1.0" encoding="utf-8"?>
<p:sld xmlns:p="http://schemas.openxmlformats.org/presentationml/2006/main" xmlns:a="http://schemas.openxmlformats.org/drawingml/2006/main" xmlns:r="http://schemas.openxmlformats.org/officeDocument/2006/relationships">
  <p:cSld>
    <p:bg>
      <p:bgPr>
        <a:solidFill>
          <a:srgbClr val="EDF1F2"/>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10800000">
            <a:off x="11456294" y="-8348531"/>
            <a:ext cx="11774709" cy="10962254"/>
            <a:chOff x="0" y="0"/>
            <a:chExt cx="6350000" cy="5911850"/>
          </a:xfrm>
        </p:grpSpPr>
        <p:sp>
          <p:nvSpPr>
            <p:cNvPr name="Freeform 3" id="3"/>
            <p:cNvSpPr/>
            <p:nvPr/>
          </p:nvSpPr>
          <p:spPr>
            <a:xfrm>
              <a:off x="-68580" y="0"/>
              <a:ext cx="6417310" cy="5911850"/>
            </a:xfrm>
            <a:custGeom>
              <a:avLst/>
              <a:gdLst/>
              <a:ahLst/>
              <a:cxnLst/>
              <a:rect r="r" b="b" t="t" l="l"/>
              <a:pathLst>
                <a:path h="5911850" w="6417310">
                  <a:moveTo>
                    <a:pt x="1215390" y="402590"/>
                  </a:moveTo>
                  <a:lnTo>
                    <a:pt x="177800" y="2192020"/>
                  </a:lnTo>
                  <a:cubicBezTo>
                    <a:pt x="0" y="2498090"/>
                    <a:pt x="43180" y="2884170"/>
                    <a:pt x="283210" y="3144520"/>
                  </a:cubicBezTo>
                  <a:lnTo>
                    <a:pt x="2594610" y="5651500"/>
                  </a:lnTo>
                  <a:cubicBezTo>
                    <a:pt x="2747010" y="5817870"/>
                    <a:pt x="2962910" y="5911850"/>
                    <a:pt x="3187700" y="5911850"/>
                  </a:cubicBezTo>
                  <a:lnTo>
                    <a:pt x="5609590" y="5911850"/>
                  </a:lnTo>
                  <a:cubicBezTo>
                    <a:pt x="6055360" y="5911850"/>
                    <a:pt x="6417310" y="5549900"/>
                    <a:pt x="6417310" y="5104130"/>
                  </a:cubicBezTo>
                  <a:lnTo>
                    <a:pt x="6417310" y="1891030"/>
                  </a:lnTo>
                  <a:cubicBezTo>
                    <a:pt x="6417310" y="1724660"/>
                    <a:pt x="6366510" y="1562100"/>
                    <a:pt x="6269990" y="1426210"/>
                  </a:cubicBezTo>
                  <a:lnTo>
                    <a:pt x="5507990" y="342900"/>
                  </a:lnTo>
                  <a:cubicBezTo>
                    <a:pt x="5356860" y="128270"/>
                    <a:pt x="5110480" y="0"/>
                    <a:pt x="4847590" y="0"/>
                  </a:cubicBezTo>
                  <a:lnTo>
                    <a:pt x="1913890" y="0"/>
                  </a:lnTo>
                  <a:cubicBezTo>
                    <a:pt x="1625600" y="0"/>
                    <a:pt x="1358900" y="153670"/>
                    <a:pt x="1215390" y="402590"/>
                  </a:cubicBezTo>
                  <a:close/>
                </a:path>
              </a:pathLst>
            </a:custGeom>
            <a:solidFill>
              <a:srgbClr val="FFFFFF">
                <a:alpha val="60000"/>
              </a:srgbClr>
            </a:solidFill>
            <a:ln w="12700">
              <a:solidFill>
                <a:srgbClr val="000000"/>
              </a:solidFill>
            </a:ln>
          </p:spPr>
        </p:sp>
      </p:grpSp>
      <p:grpSp>
        <p:nvGrpSpPr>
          <p:cNvPr name="Group 4" id="4"/>
          <p:cNvGrpSpPr/>
          <p:nvPr/>
        </p:nvGrpSpPr>
        <p:grpSpPr>
          <a:xfrm rot="0">
            <a:off x="13894375" y="732660"/>
            <a:ext cx="3339019" cy="810981"/>
            <a:chOff x="0" y="0"/>
            <a:chExt cx="4452025" cy="1081308"/>
          </a:xfrm>
        </p:grpSpPr>
        <p:grpSp>
          <p:nvGrpSpPr>
            <p:cNvPr name="Group 5" id="5"/>
            <p:cNvGrpSpPr/>
            <p:nvPr/>
          </p:nvGrpSpPr>
          <p:grpSpPr>
            <a:xfrm rot="0">
              <a:off x="0" y="0"/>
              <a:ext cx="4452025" cy="1081308"/>
              <a:chOff x="0" y="0"/>
              <a:chExt cx="9196043" cy="2233535"/>
            </a:xfrm>
          </p:grpSpPr>
          <p:sp>
            <p:nvSpPr>
              <p:cNvPr name="Freeform 6" id="6"/>
              <p:cNvSpPr/>
              <p:nvPr/>
            </p:nvSpPr>
            <p:spPr>
              <a:xfrm>
                <a:off x="19050" y="19050"/>
                <a:ext cx="9158070" cy="2195435"/>
              </a:xfrm>
              <a:custGeom>
                <a:avLst/>
                <a:gdLst/>
                <a:ahLst/>
                <a:cxnLst/>
                <a:rect r="r" b="b" t="t" l="l"/>
                <a:pathLst>
                  <a:path h="2195435" w="9158070">
                    <a:moveTo>
                      <a:pt x="8060155" y="2195435"/>
                    </a:moveTo>
                    <a:lnTo>
                      <a:pt x="1097788" y="2195435"/>
                    </a:lnTo>
                    <a:cubicBezTo>
                      <a:pt x="491490" y="2195435"/>
                      <a:pt x="0" y="1703948"/>
                      <a:pt x="0" y="1097654"/>
                    </a:cubicBezTo>
                    <a:lnTo>
                      <a:pt x="0" y="1097654"/>
                    </a:lnTo>
                    <a:cubicBezTo>
                      <a:pt x="0" y="491487"/>
                      <a:pt x="491490" y="0"/>
                      <a:pt x="1097788" y="0"/>
                    </a:cubicBezTo>
                    <a:lnTo>
                      <a:pt x="8060282" y="0"/>
                    </a:lnTo>
                    <a:cubicBezTo>
                      <a:pt x="8666580" y="0"/>
                      <a:pt x="9158070" y="491487"/>
                      <a:pt x="9158070" y="1097781"/>
                    </a:cubicBezTo>
                    <a:lnTo>
                      <a:pt x="9158070" y="1097781"/>
                    </a:lnTo>
                    <a:cubicBezTo>
                      <a:pt x="9157943" y="1703948"/>
                      <a:pt x="8666453" y="2195435"/>
                      <a:pt x="8060155" y="2195435"/>
                    </a:cubicBezTo>
                    <a:close/>
                  </a:path>
                </a:pathLst>
              </a:custGeom>
              <a:solidFill>
                <a:srgbClr val="3DB6D6"/>
              </a:solidFill>
            </p:spPr>
          </p:sp>
          <p:sp>
            <p:nvSpPr>
              <p:cNvPr name="Freeform 7" id="7"/>
              <p:cNvSpPr/>
              <p:nvPr/>
            </p:nvSpPr>
            <p:spPr>
              <a:xfrm>
                <a:off x="0" y="0"/>
                <a:ext cx="9196043" cy="2233535"/>
              </a:xfrm>
              <a:custGeom>
                <a:avLst/>
                <a:gdLst/>
                <a:ahLst/>
                <a:cxnLst/>
                <a:rect r="r" b="b" t="t" l="l"/>
                <a:pathLst>
                  <a:path h="2233535" w="9196043">
                    <a:moveTo>
                      <a:pt x="8079205" y="2233535"/>
                    </a:moveTo>
                    <a:lnTo>
                      <a:pt x="1116838" y="2233535"/>
                    </a:lnTo>
                    <a:cubicBezTo>
                      <a:pt x="501015" y="2233535"/>
                      <a:pt x="0" y="1732523"/>
                      <a:pt x="0" y="1116831"/>
                    </a:cubicBezTo>
                    <a:cubicBezTo>
                      <a:pt x="0" y="501012"/>
                      <a:pt x="501015" y="0"/>
                      <a:pt x="1116838" y="0"/>
                    </a:cubicBezTo>
                    <a:lnTo>
                      <a:pt x="8079332" y="0"/>
                    </a:lnTo>
                    <a:cubicBezTo>
                      <a:pt x="8695028" y="0"/>
                      <a:pt x="9196043" y="501012"/>
                      <a:pt x="9196043" y="1116831"/>
                    </a:cubicBezTo>
                    <a:cubicBezTo>
                      <a:pt x="9196043" y="1732523"/>
                      <a:pt x="8695028" y="2233535"/>
                      <a:pt x="8079205" y="2233535"/>
                    </a:cubicBezTo>
                    <a:close/>
                    <a:moveTo>
                      <a:pt x="1116838" y="38100"/>
                    </a:moveTo>
                    <a:cubicBezTo>
                      <a:pt x="521970" y="38100"/>
                      <a:pt x="38100" y="521967"/>
                      <a:pt x="38100" y="1116831"/>
                    </a:cubicBezTo>
                    <a:cubicBezTo>
                      <a:pt x="38100" y="1711568"/>
                      <a:pt x="521970" y="2195562"/>
                      <a:pt x="1116838" y="2195562"/>
                    </a:cubicBezTo>
                    <a:lnTo>
                      <a:pt x="8079332" y="2195562"/>
                    </a:lnTo>
                    <a:cubicBezTo>
                      <a:pt x="8674074" y="2195562"/>
                      <a:pt x="9158070" y="1711695"/>
                      <a:pt x="9158070" y="1116831"/>
                    </a:cubicBezTo>
                    <a:cubicBezTo>
                      <a:pt x="9157943" y="521967"/>
                      <a:pt x="8674074" y="38100"/>
                      <a:pt x="8079205" y="38100"/>
                    </a:cubicBezTo>
                    <a:lnTo>
                      <a:pt x="1116838" y="38100"/>
                    </a:lnTo>
                    <a:close/>
                  </a:path>
                </a:pathLst>
              </a:custGeom>
              <a:solidFill>
                <a:srgbClr val="3DB6D6"/>
              </a:solidFill>
            </p:spPr>
          </p:sp>
        </p:grpSp>
        <p:sp>
          <p:nvSpPr>
            <p:cNvPr name="TextBox 8" id="8"/>
            <p:cNvSpPr txBox="true"/>
            <p:nvPr/>
          </p:nvSpPr>
          <p:spPr>
            <a:xfrm rot="0">
              <a:off x="228238" y="327954"/>
              <a:ext cx="3995549" cy="415874"/>
            </a:xfrm>
            <a:prstGeom prst="rect">
              <a:avLst/>
            </a:prstGeom>
          </p:spPr>
          <p:txBody>
            <a:bodyPr anchor="t" rtlCol="false" tIns="0" lIns="0" bIns="0" rIns="0">
              <a:spAutoFit/>
            </a:bodyPr>
            <a:lstStyle/>
            <a:p>
              <a:pPr algn="ctr" marL="0" indent="0" lvl="0">
                <a:lnSpc>
                  <a:spcPts val="2400"/>
                </a:lnSpc>
                <a:spcBef>
                  <a:spcPct val="0"/>
                </a:spcBef>
              </a:pPr>
              <a:r>
                <a:rPr lang="en-US" sz="2000">
                  <a:solidFill>
                    <a:srgbClr val="FFFFFF"/>
                  </a:solidFill>
                  <a:latin typeface="Muli Regular"/>
                </a:rPr>
                <a:t>SkomdaTeam</a:t>
              </a:r>
            </a:p>
          </p:txBody>
        </p:sp>
      </p:grpSp>
      <p:pic>
        <p:nvPicPr>
          <p:cNvPr name="Picture 9" id="9"/>
          <p:cNvPicPr>
            <a:picLocks noChangeAspect="true"/>
          </p:cNvPicPr>
          <p:nvPr/>
        </p:nvPicPr>
        <p:blipFill>
          <a:blip r:embed="rId2"/>
          <a:srcRect l="0" t="0" r="0" b="0"/>
          <a:stretch>
            <a:fillRect/>
          </a:stretch>
        </p:blipFill>
        <p:spPr>
          <a:xfrm flipH="false" flipV="false" rot="0">
            <a:off x="1028700" y="1028700"/>
            <a:ext cx="2106061" cy="621288"/>
          </a:xfrm>
          <a:prstGeom prst="rect">
            <a:avLst/>
          </a:prstGeom>
        </p:spPr>
      </p:pic>
      <p:pic>
        <p:nvPicPr>
          <p:cNvPr name="Picture 10" id="10"/>
          <p:cNvPicPr>
            <a:picLocks noChangeAspect="true"/>
          </p:cNvPicPr>
          <p:nvPr/>
        </p:nvPicPr>
        <p:blipFill>
          <a:blip r:embed="rId3"/>
          <a:srcRect l="0" t="0" r="0" b="0"/>
          <a:stretch>
            <a:fillRect/>
          </a:stretch>
        </p:blipFill>
        <p:spPr>
          <a:xfrm flipH="false" flipV="false" rot="0">
            <a:off x="8563159" y="1543641"/>
            <a:ext cx="8323236" cy="8229600"/>
          </a:xfrm>
          <a:prstGeom prst="rect">
            <a:avLst/>
          </a:prstGeom>
        </p:spPr>
      </p:pic>
      <p:sp>
        <p:nvSpPr>
          <p:cNvPr name="TextBox 11" id="11"/>
          <p:cNvSpPr txBox="true"/>
          <p:nvPr/>
        </p:nvSpPr>
        <p:spPr>
          <a:xfrm rot="0">
            <a:off x="1028700" y="2408789"/>
            <a:ext cx="6925096" cy="1004327"/>
          </a:xfrm>
          <a:prstGeom prst="rect">
            <a:avLst/>
          </a:prstGeom>
        </p:spPr>
        <p:txBody>
          <a:bodyPr anchor="t" rtlCol="false" tIns="0" lIns="0" bIns="0" rIns="0">
            <a:spAutoFit/>
          </a:bodyPr>
          <a:lstStyle/>
          <a:p>
            <a:pPr>
              <a:lnSpc>
                <a:spcPts val="7975"/>
              </a:lnSpc>
            </a:pPr>
            <a:r>
              <a:rPr lang="en-US" sz="6645" spc="-132">
                <a:solidFill>
                  <a:srgbClr val="3DB6D6"/>
                </a:solidFill>
                <a:latin typeface="Muli Bold"/>
              </a:rPr>
              <a:t>Kesimpulan</a:t>
            </a:r>
          </a:p>
        </p:txBody>
      </p:sp>
      <p:sp>
        <p:nvSpPr>
          <p:cNvPr name="TextBox 12" id="12"/>
          <p:cNvSpPr txBox="true"/>
          <p:nvPr/>
        </p:nvSpPr>
        <p:spPr>
          <a:xfrm rot="0">
            <a:off x="1028700" y="3628501"/>
            <a:ext cx="4966073" cy="2346768"/>
          </a:xfrm>
          <a:prstGeom prst="rect">
            <a:avLst/>
          </a:prstGeom>
        </p:spPr>
        <p:txBody>
          <a:bodyPr anchor="t" rtlCol="false" tIns="0" lIns="0" bIns="0" rIns="0">
            <a:spAutoFit/>
          </a:bodyPr>
          <a:lstStyle/>
          <a:p>
            <a:pPr marL="0" indent="0" lvl="0">
              <a:lnSpc>
                <a:spcPts val="3091"/>
              </a:lnSpc>
              <a:spcBef>
                <a:spcPct val="0"/>
              </a:spcBef>
            </a:pPr>
            <a:r>
              <a:rPr lang="en-US" sz="2576">
                <a:solidFill>
                  <a:srgbClr val="203850"/>
                </a:solidFill>
                <a:latin typeface="Muli Bold"/>
              </a:rPr>
              <a:t>Model yang sudah kita latih dengan dataset menghasilkan akurrasi..., sehingga, model ini sudah akurat untuk mendeteksi atau memprediksi. singgung underfitting dan overitting</a:t>
            </a:r>
          </a:p>
        </p:txBody>
      </p:sp>
      <p:sp>
        <p:nvSpPr>
          <p:cNvPr name="TextBox 13" id="13"/>
          <p:cNvSpPr txBox="true"/>
          <p:nvPr/>
        </p:nvSpPr>
        <p:spPr>
          <a:xfrm rot="0">
            <a:off x="1028700" y="6521883"/>
            <a:ext cx="6925096" cy="1004327"/>
          </a:xfrm>
          <a:prstGeom prst="rect">
            <a:avLst/>
          </a:prstGeom>
        </p:spPr>
        <p:txBody>
          <a:bodyPr anchor="t" rtlCol="false" tIns="0" lIns="0" bIns="0" rIns="0">
            <a:spAutoFit/>
          </a:bodyPr>
          <a:lstStyle/>
          <a:p>
            <a:pPr>
              <a:lnSpc>
                <a:spcPts val="7975"/>
              </a:lnSpc>
            </a:pPr>
            <a:r>
              <a:rPr lang="en-US" sz="6645" spc="-132">
                <a:solidFill>
                  <a:srgbClr val="3DB6D6"/>
                </a:solidFill>
                <a:latin typeface="Muli Bold"/>
              </a:rPr>
              <a:t>Solusi</a:t>
            </a:r>
          </a:p>
        </p:txBody>
      </p:sp>
    </p:spTree>
  </p:cSld>
  <p:clrMapOvr>
    <a:masterClrMapping/>
  </p:clrMapOvr>
</p:sld>
</file>

<file path=ppt/slides/slide39.xml><?xml version="1.0" encoding="utf-8"?>
<p:sld xmlns:p="http://schemas.openxmlformats.org/presentationml/2006/main" xmlns:a="http://schemas.openxmlformats.org/drawingml/2006/main" xmlns:r="http://schemas.openxmlformats.org/officeDocument/2006/relationships">
  <p:cSld>
    <p:bg>
      <p:bgPr>
        <a:solidFill>
          <a:srgbClr val="EDF1F2"/>
        </a:solidFill>
      </p:bgPr>
    </p:bg>
    <p:spTree>
      <p:nvGrpSpPr>
        <p:cNvPr id="1" name=""/>
        <p:cNvGrpSpPr/>
        <p:nvPr/>
      </p:nvGrpSpPr>
      <p:grpSpPr>
        <a:xfrm>
          <a:off x="0" y="0"/>
          <a:ext cx="0" cy="0"/>
          <a:chOff x="0" y="0"/>
          <a:chExt cx="0" cy="0"/>
        </a:xfrm>
      </p:grpSpPr>
      <p:grpSp>
        <p:nvGrpSpPr>
          <p:cNvPr name="Group 2" id="2"/>
          <p:cNvGrpSpPr/>
          <p:nvPr/>
        </p:nvGrpSpPr>
        <p:grpSpPr>
          <a:xfrm rot="0">
            <a:off x="5609932" y="3846886"/>
            <a:ext cx="7068137" cy="2593229"/>
            <a:chOff x="0" y="0"/>
            <a:chExt cx="1570511" cy="576205"/>
          </a:xfrm>
        </p:grpSpPr>
        <p:sp>
          <p:nvSpPr>
            <p:cNvPr name="Freeform 3" id="3"/>
            <p:cNvSpPr/>
            <p:nvPr/>
          </p:nvSpPr>
          <p:spPr>
            <a:xfrm>
              <a:off x="0" y="0"/>
              <a:ext cx="1570511" cy="576205"/>
            </a:xfrm>
            <a:custGeom>
              <a:avLst/>
              <a:gdLst/>
              <a:ahLst/>
              <a:cxnLst/>
              <a:rect r="r" b="b" t="t" l="l"/>
              <a:pathLst>
                <a:path h="576205" w="1570511">
                  <a:moveTo>
                    <a:pt x="43813" y="0"/>
                  </a:moveTo>
                  <a:lnTo>
                    <a:pt x="1526698" y="0"/>
                  </a:lnTo>
                  <a:cubicBezTo>
                    <a:pt x="1538318" y="0"/>
                    <a:pt x="1549462" y="4616"/>
                    <a:pt x="1557678" y="12833"/>
                  </a:cubicBezTo>
                  <a:cubicBezTo>
                    <a:pt x="1565895" y="21049"/>
                    <a:pt x="1570511" y="32193"/>
                    <a:pt x="1570511" y="43813"/>
                  </a:cubicBezTo>
                  <a:lnTo>
                    <a:pt x="1570511" y="532392"/>
                  </a:lnTo>
                  <a:cubicBezTo>
                    <a:pt x="1570511" y="544012"/>
                    <a:pt x="1565895" y="555156"/>
                    <a:pt x="1557678" y="563372"/>
                  </a:cubicBezTo>
                  <a:cubicBezTo>
                    <a:pt x="1549462" y="571589"/>
                    <a:pt x="1538318" y="576205"/>
                    <a:pt x="1526698" y="576205"/>
                  </a:cubicBezTo>
                  <a:lnTo>
                    <a:pt x="43813" y="576205"/>
                  </a:lnTo>
                  <a:cubicBezTo>
                    <a:pt x="32193" y="576205"/>
                    <a:pt x="21049" y="571589"/>
                    <a:pt x="12833" y="563372"/>
                  </a:cubicBezTo>
                  <a:cubicBezTo>
                    <a:pt x="4616" y="555156"/>
                    <a:pt x="0" y="544012"/>
                    <a:pt x="0" y="532392"/>
                  </a:cubicBezTo>
                  <a:lnTo>
                    <a:pt x="0" y="43813"/>
                  </a:lnTo>
                  <a:cubicBezTo>
                    <a:pt x="0" y="32193"/>
                    <a:pt x="4616" y="21049"/>
                    <a:pt x="12833" y="12833"/>
                  </a:cubicBezTo>
                  <a:cubicBezTo>
                    <a:pt x="21049" y="4616"/>
                    <a:pt x="32193" y="0"/>
                    <a:pt x="43813" y="0"/>
                  </a:cubicBezTo>
                  <a:close/>
                </a:path>
              </a:pathLst>
            </a:custGeom>
            <a:solidFill>
              <a:srgbClr val="B8EAF6"/>
            </a:solidFill>
          </p:spPr>
        </p:sp>
        <p:sp>
          <p:nvSpPr>
            <p:cNvPr name="TextBox 4" id="4"/>
            <p:cNvSpPr txBox="true"/>
            <p:nvPr/>
          </p:nvSpPr>
          <p:spPr>
            <a:xfrm>
              <a:off x="0" y="-104775"/>
              <a:ext cx="812800" cy="917575"/>
            </a:xfrm>
            <a:prstGeom prst="rect">
              <a:avLst/>
            </a:prstGeom>
          </p:spPr>
          <p:txBody>
            <a:bodyPr anchor="ctr" rtlCol="false" tIns="254000" lIns="254000" bIns="254000" rIns="254000"/>
            <a:lstStyle/>
            <a:p>
              <a:pPr algn="ctr">
                <a:lnSpc>
                  <a:spcPts val="5771"/>
                </a:lnSpc>
              </a:pPr>
              <a:r>
                <a:rPr lang="en-US" sz="3899">
                  <a:solidFill>
                    <a:srgbClr val="203850"/>
                  </a:solidFill>
                  <a:latin typeface="Muli Regular"/>
                </a:rPr>
                <a:t>TERIMAKASIH</a:t>
              </a:r>
            </a:p>
          </p:txBody>
        </p:sp>
      </p:grpSp>
      <p:grpSp>
        <p:nvGrpSpPr>
          <p:cNvPr name="Group 5" id="5"/>
          <p:cNvGrpSpPr>
            <a:grpSpLocks noChangeAspect="true"/>
          </p:cNvGrpSpPr>
          <p:nvPr/>
        </p:nvGrpSpPr>
        <p:grpSpPr>
          <a:xfrm rot="-10800000">
            <a:off x="11174861" y="-8399340"/>
            <a:ext cx="11774709" cy="10962254"/>
            <a:chOff x="0" y="0"/>
            <a:chExt cx="6350000" cy="5911850"/>
          </a:xfrm>
        </p:grpSpPr>
        <p:sp>
          <p:nvSpPr>
            <p:cNvPr name="Freeform 6" id="6"/>
            <p:cNvSpPr/>
            <p:nvPr/>
          </p:nvSpPr>
          <p:spPr>
            <a:xfrm>
              <a:off x="-68580" y="0"/>
              <a:ext cx="6417310" cy="5911850"/>
            </a:xfrm>
            <a:custGeom>
              <a:avLst/>
              <a:gdLst/>
              <a:ahLst/>
              <a:cxnLst/>
              <a:rect r="r" b="b" t="t" l="l"/>
              <a:pathLst>
                <a:path h="5911850" w="6417310">
                  <a:moveTo>
                    <a:pt x="1215390" y="402590"/>
                  </a:moveTo>
                  <a:lnTo>
                    <a:pt x="177800" y="2192020"/>
                  </a:lnTo>
                  <a:cubicBezTo>
                    <a:pt x="0" y="2498090"/>
                    <a:pt x="43180" y="2884170"/>
                    <a:pt x="283210" y="3144520"/>
                  </a:cubicBezTo>
                  <a:lnTo>
                    <a:pt x="2594610" y="5651500"/>
                  </a:lnTo>
                  <a:cubicBezTo>
                    <a:pt x="2747010" y="5817870"/>
                    <a:pt x="2962910" y="5911850"/>
                    <a:pt x="3187700" y="5911850"/>
                  </a:cubicBezTo>
                  <a:lnTo>
                    <a:pt x="5609590" y="5911850"/>
                  </a:lnTo>
                  <a:cubicBezTo>
                    <a:pt x="6055360" y="5911850"/>
                    <a:pt x="6417310" y="5549900"/>
                    <a:pt x="6417310" y="5104130"/>
                  </a:cubicBezTo>
                  <a:lnTo>
                    <a:pt x="6417310" y="1891030"/>
                  </a:lnTo>
                  <a:cubicBezTo>
                    <a:pt x="6417310" y="1724660"/>
                    <a:pt x="6366510" y="1562100"/>
                    <a:pt x="6269990" y="1426210"/>
                  </a:cubicBezTo>
                  <a:lnTo>
                    <a:pt x="5507990" y="342900"/>
                  </a:lnTo>
                  <a:cubicBezTo>
                    <a:pt x="5356860" y="128270"/>
                    <a:pt x="5110480" y="0"/>
                    <a:pt x="4847590" y="0"/>
                  </a:cubicBezTo>
                  <a:lnTo>
                    <a:pt x="1913890" y="0"/>
                  </a:lnTo>
                  <a:cubicBezTo>
                    <a:pt x="1625600" y="0"/>
                    <a:pt x="1358900" y="153670"/>
                    <a:pt x="1215390" y="402590"/>
                  </a:cubicBezTo>
                  <a:close/>
                </a:path>
              </a:pathLst>
            </a:custGeom>
            <a:solidFill>
              <a:srgbClr val="FFFFFF">
                <a:alpha val="60000"/>
              </a:srgbClr>
            </a:solidFill>
            <a:ln w="12700">
              <a:solidFill>
                <a:srgbClr val="000000"/>
              </a:solidFill>
            </a:ln>
          </p:spPr>
        </p:sp>
      </p:grpSp>
      <p:pic>
        <p:nvPicPr>
          <p:cNvPr name="Picture 7" id="7"/>
          <p:cNvPicPr>
            <a:picLocks noChangeAspect="true"/>
          </p:cNvPicPr>
          <p:nvPr/>
        </p:nvPicPr>
        <p:blipFill>
          <a:blip r:embed="rId2"/>
          <a:srcRect l="0" t="0" r="0" b="0"/>
          <a:stretch>
            <a:fillRect/>
          </a:stretch>
        </p:blipFill>
        <p:spPr>
          <a:xfrm flipH="false" flipV="false" rot="0">
            <a:off x="1028700" y="1028700"/>
            <a:ext cx="2106061" cy="621288"/>
          </a:xfrm>
          <a:prstGeom prst="rect">
            <a:avLst/>
          </a:prstGeom>
        </p:spPr>
      </p:pic>
      <p:grpSp>
        <p:nvGrpSpPr>
          <p:cNvPr name="Group 8" id="8"/>
          <p:cNvGrpSpPr/>
          <p:nvPr/>
        </p:nvGrpSpPr>
        <p:grpSpPr>
          <a:xfrm rot="0">
            <a:off x="13894375" y="732660"/>
            <a:ext cx="3339019" cy="810981"/>
            <a:chOff x="0" y="0"/>
            <a:chExt cx="4452025" cy="1081308"/>
          </a:xfrm>
        </p:grpSpPr>
        <p:grpSp>
          <p:nvGrpSpPr>
            <p:cNvPr name="Group 9" id="9"/>
            <p:cNvGrpSpPr/>
            <p:nvPr/>
          </p:nvGrpSpPr>
          <p:grpSpPr>
            <a:xfrm rot="0">
              <a:off x="0" y="0"/>
              <a:ext cx="4452025" cy="1081308"/>
              <a:chOff x="0" y="0"/>
              <a:chExt cx="9196043" cy="2233535"/>
            </a:xfrm>
          </p:grpSpPr>
          <p:sp>
            <p:nvSpPr>
              <p:cNvPr name="Freeform 10" id="10"/>
              <p:cNvSpPr/>
              <p:nvPr/>
            </p:nvSpPr>
            <p:spPr>
              <a:xfrm>
                <a:off x="19050" y="19050"/>
                <a:ext cx="9158070" cy="2195435"/>
              </a:xfrm>
              <a:custGeom>
                <a:avLst/>
                <a:gdLst/>
                <a:ahLst/>
                <a:cxnLst/>
                <a:rect r="r" b="b" t="t" l="l"/>
                <a:pathLst>
                  <a:path h="2195435" w="9158070">
                    <a:moveTo>
                      <a:pt x="8060155" y="2195435"/>
                    </a:moveTo>
                    <a:lnTo>
                      <a:pt x="1097788" y="2195435"/>
                    </a:lnTo>
                    <a:cubicBezTo>
                      <a:pt x="491490" y="2195435"/>
                      <a:pt x="0" y="1703948"/>
                      <a:pt x="0" y="1097654"/>
                    </a:cubicBezTo>
                    <a:lnTo>
                      <a:pt x="0" y="1097654"/>
                    </a:lnTo>
                    <a:cubicBezTo>
                      <a:pt x="0" y="491487"/>
                      <a:pt x="491490" y="0"/>
                      <a:pt x="1097788" y="0"/>
                    </a:cubicBezTo>
                    <a:lnTo>
                      <a:pt x="8060282" y="0"/>
                    </a:lnTo>
                    <a:cubicBezTo>
                      <a:pt x="8666580" y="0"/>
                      <a:pt x="9158070" y="491487"/>
                      <a:pt x="9158070" y="1097781"/>
                    </a:cubicBezTo>
                    <a:lnTo>
                      <a:pt x="9158070" y="1097781"/>
                    </a:lnTo>
                    <a:cubicBezTo>
                      <a:pt x="9157943" y="1703948"/>
                      <a:pt x="8666453" y="2195435"/>
                      <a:pt x="8060155" y="2195435"/>
                    </a:cubicBezTo>
                    <a:close/>
                  </a:path>
                </a:pathLst>
              </a:custGeom>
              <a:solidFill>
                <a:srgbClr val="3DB6D6"/>
              </a:solidFill>
            </p:spPr>
          </p:sp>
          <p:sp>
            <p:nvSpPr>
              <p:cNvPr name="Freeform 11" id="11"/>
              <p:cNvSpPr/>
              <p:nvPr/>
            </p:nvSpPr>
            <p:spPr>
              <a:xfrm>
                <a:off x="0" y="0"/>
                <a:ext cx="9196043" cy="2233535"/>
              </a:xfrm>
              <a:custGeom>
                <a:avLst/>
                <a:gdLst/>
                <a:ahLst/>
                <a:cxnLst/>
                <a:rect r="r" b="b" t="t" l="l"/>
                <a:pathLst>
                  <a:path h="2233535" w="9196043">
                    <a:moveTo>
                      <a:pt x="8079205" y="2233535"/>
                    </a:moveTo>
                    <a:lnTo>
                      <a:pt x="1116838" y="2233535"/>
                    </a:lnTo>
                    <a:cubicBezTo>
                      <a:pt x="501015" y="2233535"/>
                      <a:pt x="0" y="1732523"/>
                      <a:pt x="0" y="1116831"/>
                    </a:cubicBezTo>
                    <a:cubicBezTo>
                      <a:pt x="0" y="501012"/>
                      <a:pt x="501015" y="0"/>
                      <a:pt x="1116838" y="0"/>
                    </a:cubicBezTo>
                    <a:lnTo>
                      <a:pt x="8079332" y="0"/>
                    </a:lnTo>
                    <a:cubicBezTo>
                      <a:pt x="8695028" y="0"/>
                      <a:pt x="9196043" y="501012"/>
                      <a:pt x="9196043" y="1116831"/>
                    </a:cubicBezTo>
                    <a:cubicBezTo>
                      <a:pt x="9196043" y="1732523"/>
                      <a:pt x="8695028" y="2233535"/>
                      <a:pt x="8079205" y="2233535"/>
                    </a:cubicBezTo>
                    <a:close/>
                    <a:moveTo>
                      <a:pt x="1116838" y="38100"/>
                    </a:moveTo>
                    <a:cubicBezTo>
                      <a:pt x="521970" y="38100"/>
                      <a:pt x="38100" y="521967"/>
                      <a:pt x="38100" y="1116831"/>
                    </a:cubicBezTo>
                    <a:cubicBezTo>
                      <a:pt x="38100" y="1711568"/>
                      <a:pt x="521970" y="2195562"/>
                      <a:pt x="1116838" y="2195562"/>
                    </a:cubicBezTo>
                    <a:lnTo>
                      <a:pt x="8079332" y="2195562"/>
                    </a:lnTo>
                    <a:cubicBezTo>
                      <a:pt x="8674074" y="2195562"/>
                      <a:pt x="9158070" y="1711695"/>
                      <a:pt x="9158070" y="1116831"/>
                    </a:cubicBezTo>
                    <a:cubicBezTo>
                      <a:pt x="9157943" y="521967"/>
                      <a:pt x="8674074" y="38100"/>
                      <a:pt x="8079205" y="38100"/>
                    </a:cubicBezTo>
                    <a:lnTo>
                      <a:pt x="1116838" y="38100"/>
                    </a:lnTo>
                    <a:close/>
                  </a:path>
                </a:pathLst>
              </a:custGeom>
              <a:solidFill>
                <a:srgbClr val="3DB6D6"/>
              </a:solidFill>
            </p:spPr>
          </p:sp>
        </p:grpSp>
        <p:sp>
          <p:nvSpPr>
            <p:cNvPr name="TextBox 12" id="12"/>
            <p:cNvSpPr txBox="true"/>
            <p:nvPr/>
          </p:nvSpPr>
          <p:spPr>
            <a:xfrm rot="0">
              <a:off x="228238" y="327954"/>
              <a:ext cx="3995549" cy="415874"/>
            </a:xfrm>
            <a:prstGeom prst="rect">
              <a:avLst/>
            </a:prstGeom>
          </p:spPr>
          <p:txBody>
            <a:bodyPr anchor="t" rtlCol="false" tIns="0" lIns="0" bIns="0" rIns="0">
              <a:spAutoFit/>
            </a:bodyPr>
            <a:lstStyle/>
            <a:p>
              <a:pPr algn="ctr" marL="0" indent="0" lvl="0">
                <a:lnSpc>
                  <a:spcPts val="2400"/>
                </a:lnSpc>
                <a:spcBef>
                  <a:spcPct val="0"/>
                </a:spcBef>
              </a:pPr>
              <a:r>
                <a:rPr lang="en-US" sz="2000">
                  <a:solidFill>
                    <a:srgbClr val="FFFFFF"/>
                  </a:solidFill>
                  <a:latin typeface="Muli Regular"/>
                </a:rPr>
                <a:t>SkomdaTeam</a:t>
              </a:r>
            </a:p>
          </p:txBody>
        </p:sp>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10800000">
            <a:off x="11174861" y="-8399340"/>
            <a:ext cx="11774709" cy="10962254"/>
            <a:chOff x="0" y="0"/>
            <a:chExt cx="6350000" cy="5911850"/>
          </a:xfrm>
        </p:grpSpPr>
        <p:sp>
          <p:nvSpPr>
            <p:cNvPr name="Freeform 3" id="3"/>
            <p:cNvSpPr/>
            <p:nvPr/>
          </p:nvSpPr>
          <p:spPr>
            <a:xfrm>
              <a:off x="-68580" y="0"/>
              <a:ext cx="6417310" cy="5911850"/>
            </a:xfrm>
            <a:custGeom>
              <a:avLst/>
              <a:gdLst/>
              <a:ahLst/>
              <a:cxnLst/>
              <a:rect r="r" b="b" t="t" l="l"/>
              <a:pathLst>
                <a:path h="5911850" w="6417310">
                  <a:moveTo>
                    <a:pt x="1215390" y="402590"/>
                  </a:moveTo>
                  <a:lnTo>
                    <a:pt x="177800" y="2192020"/>
                  </a:lnTo>
                  <a:cubicBezTo>
                    <a:pt x="0" y="2498090"/>
                    <a:pt x="43180" y="2884170"/>
                    <a:pt x="283210" y="3144520"/>
                  </a:cubicBezTo>
                  <a:lnTo>
                    <a:pt x="2594610" y="5651500"/>
                  </a:lnTo>
                  <a:cubicBezTo>
                    <a:pt x="2747010" y="5817870"/>
                    <a:pt x="2962910" y="5911850"/>
                    <a:pt x="3187700" y="5911850"/>
                  </a:cubicBezTo>
                  <a:lnTo>
                    <a:pt x="5609590" y="5911850"/>
                  </a:lnTo>
                  <a:cubicBezTo>
                    <a:pt x="6055360" y="5911850"/>
                    <a:pt x="6417310" y="5549900"/>
                    <a:pt x="6417310" y="5104130"/>
                  </a:cubicBezTo>
                  <a:lnTo>
                    <a:pt x="6417310" y="1891030"/>
                  </a:lnTo>
                  <a:cubicBezTo>
                    <a:pt x="6417310" y="1724660"/>
                    <a:pt x="6366510" y="1562100"/>
                    <a:pt x="6269990" y="1426210"/>
                  </a:cubicBezTo>
                  <a:lnTo>
                    <a:pt x="5507990" y="342900"/>
                  </a:lnTo>
                  <a:cubicBezTo>
                    <a:pt x="5356860" y="128270"/>
                    <a:pt x="5110480" y="0"/>
                    <a:pt x="4847590" y="0"/>
                  </a:cubicBezTo>
                  <a:lnTo>
                    <a:pt x="1913890" y="0"/>
                  </a:lnTo>
                  <a:cubicBezTo>
                    <a:pt x="1625600" y="0"/>
                    <a:pt x="1358900" y="153670"/>
                    <a:pt x="1215390" y="402590"/>
                  </a:cubicBezTo>
                  <a:close/>
                </a:path>
              </a:pathLst>
            </a:custGeom>
            <a:solidFill>
              <a:srgbClr val="EDF1F2">
                <a:alpha val="60000"/>
              </a:srgbClr>
            </a:solidFill>
            <a:ln w="12700">
              <a:solidFill>
                <a:srgbClr val="000000"/>
              </a:solidFill>
            </a:ln>
          </p:spPr>
        </p:sp>
      </p:grpSp>
      <p:grpSp>
        <p:nvGrpSpPr>
          <p:cNvPr name="Group 4" id="4"/>
          <p:cNvGrpSpPr/>
          <p:nvPr/>
        </p:nvGrpSpPr>
        <p:grpSpPr>
          <a:xfrm rot="0">
            <a:off x="13894375" y="732660"/>
            <a:ext cx="3339019" cy="810981"/>
            <a:chOff x="0" y="0"/>
            <a:chExt cx="4452025" cy="1081308"/>
          </a:xfrm>
        </p:grpSpPr>
        <p:grpSp>
          <p:nvGrpSpPr>
            <p:cNvPr name="Group 5" id="5"/>
            <p:cNvGrpSpPr/>
            <p:nvPr/>
          </p:nvGrpSpPr>
          <p:grpSpPr>
            <a:xfrm rot="0">
              <a:off x="0" y="0"/>
              <a:ext cx="4452025" cy="1081308"/>
              <a:chOff x="0" y="0"/>
              <a:chExt cx="9196043" cy="2233535"/>
            </a:xfrm>
          </p:grpSpPr>
          <p:sp>
            <p:nvSpPr>
              <p:cNvPr name="Freeform 6" id="6"/>
              <p:cNvSpPr/>
              <p:nvPr/>
            </p:nvSpPr>
            <p:spPr>
              <a:xfrm>
                <a:off x="19050" y="19050"/>
                <a:ext cx="9158070" cy="2195435"/>
              </a:xfrm>
              <a:custGeom>
                <a:avLst/>
                <a:gdLst/>
                <a:ahLst/>
                <a:cxnLst/>
                <a:rect r="r" b="b" t="t" l="l"/>
                <a:pathLst>
                  <a:path h="2195435" w="9158070">
                    <a:moveTo>
                      <a:pt x="8060155" y="2195435"/>
                    </a:moveTo>
                    <a:lnTo>
                      <a:pt x="1097788" y="2195435"/>
                    </a:lnTo>
                    <a:cubicBezTo>
                      <a:pt x="491490" y="2195435"/>
                      <a:pt x="0" y="1703948"/>
                      <a:pt x="0" y="1097654"/>
                    </a:cubicBezTo>
                    <a:lnTo>
                      <a:pt x="0" y="1097654"/>
                    </a:lnTo>
                    <a:cubicBezTo>
                      <a:pt x="0" y="491487"/>
                      <a:pt x="491490" y="0"/>
                      <a:pt x="1097788" y="0"/>
                    </a:cubicBezTo>
                    <a:lnTo>
                      <a:pt x="8060282" y="0"/>
                    </a:lnTo>
                    <a:cubicBezTo>
                      <a:pt x="8666580" y="0"/>
                      <a:pt x="9158070" y="491487"/>
                      <a:pt x="9158070" y="1097781"/>
                    </a:cubicBezTo>
                    <a:lnTo>
                      <a:pt x="9158070" y="1097781"/>
                    </a:lnTo>
                    <a:cubicBezTo>
                      <a:pt x="9157943" y="1703948"/>
                      <a:pt x="8666453" y="2195435"/>
                      <a:pt x="8060155" y="2195435"/>
                    </a:cubicBezTo>
                    <a:close/>
                  </a:path>
                </a:pathLst>
              </a:custGeom>
              <a:solidFill>
                <a:srgbClr val="3DB6D6"/>
              </a:solidFill>
            </p:spPr>
          </p:sp>
          <p:sp>
            <p:nvSpPr>
              <p:cNvPr name="Freeform 7" id="7"/>
              <p:cNvSpPr/>
              <p:nvPr/>
            </p:nvSpPr>
            <p:spPr>
              <a:xfrm>
                <a:off x="0" y="0"/>
                <a:ext cx="9196043" cy="2233535"/>
              </a:xfrm>
              <a:custGeom>
                <a:avLst/>
                <a:gdLst/>
                <a:ahLst/>
                <a:cxnLst/>
                <a:rect r="r" b="b" t="t" l="l"/>
                <a:pathLst>
                  <a:path h="2233535" w="9196043">
                    <a:moveTo>
                      <a:pt x="8079205" y="2233535"/>
                    </a:moveTo>
                    <a:lnTo>
                      <a:pt x="1116838" y="2233535"/>
                    </a:lnTo>
                    <a:cubicBezTo>
                      <a:pt x="501015" y="2233535"/>
                      <a:pt x="0" y="1732523"/>
                      <a:pt x="0" y="1116831"/>
                    </a:cubicBezTo>
                    <a:cubicBezTo>
                      <a:pt x="0" y="501012"/>
                      <a:pt x="501015" y="0"/>
                      <a:pt x="1116838" y="0"/>
                    </a:cubicBezTo>
                    <a:lnTo>
                      <a:pt x="8079332" y="0"/>
                    </a:lnTo>
                    <a:cubicBezTo>
                      <a:pt x="8695028" y="0"/>
                      <a:pt x="9196043" y="501012"/>
                      <a:pt x="9196043" y="1116831"/>
                    </a:cubicBezTo>
                    <a:cubicBezTo>
                      <a:pt x="9196043" y="1732523"/>
                      <a:pt x="8695028" y="2233535"/>
                      <a:pt x="8079205" y="2233535"/>
                    </a:cubicBezTo>
                    <a:close/>
                    <a:moveTo>
                      <a:pt x="1116838" y="38100"/>
                    </a:moveTo>
                    <a:cubicBezTo>
                      <a:pt x="521970" y="38100"/>
                      <a:pt x="38100" y="521967"/>
                      <a:pt x="38100" y="1116831"/>
                    </a:cubicBezTo>
                    <a:cubicBezTo>
                      <a:pt x="38100" y="1711568"/>
                      <a:pt x="521970" y="2195562"/>
                      <a:pt x="1116838" y="2195562"/>
                    </a:cubicBezTo>
                    <a:lnTo>
                      <a:pt x="8079332" y="2195562"/>
                    </a:lnTo>
                    <a:cubicBezTo>
                      <a:pt x="8674074" y="2195562"/>
                      <a:pt x="9158070" y="1711695"/>
                      <a:pt x="9158070" y="1116831"/>
                    </a:cubicBezTo>
                    <a:cubicBezTo>
                      <a:pt x="9157943" y="521967"/>
                      <a:pt x="8674074" y="38100"/>
                      <a:pt x="8079205" y="38100"/>
                    </a:cubicBezTo>
                    <a:lnTo>
                      <a:pt x="1116838" y="38100"/>
                    </a:lnTo>
                    <a:close/>
                  </a:path>
                </a:pathLst>
              </a:custGeom>
              <a:solidFill>
                <a:srgbClr val="3DB6D6"/>
              </a:solidFill>
            </p:spPr>
          </p:sp>
        </p:grpSp>
        <p:sp>
          <p:nvSpPr>
            <p:cNvPr name="TextBox 8" id="8"/>
            <p:cNvSpPr txBox="true"/>
            <p:nvPr/>
          </p:nvSpPr>
          <p:spPr>
            <a:xfrm rot="0">
              <a:off x="228238" y="327954"/>
              <a:ext cx="3995549" cy="415874"/>
            </a:xfrm>
            <a:prstGeom prst="rect">
              <a:avLst/>
            </a:prstGeom>
          </p:spPr>
          <p:txBody>
            <a:bodyPr anchor="t" rtlCol="false" tIns="0" lIns="0" bIns="0" rIns="0">
              <a:spAutoFit/>
            </a:bodyPr>
            <a:lstStyle/>
            <a:p>
              <a:pPr algn="ctr" marL="0" indent="0" lvl="0">
                <a:lnSpc>
                  <a:spcPts val="2400"/>
                </a:lnSpc>
                <a:spcBef>
                  <a:spcPct val="0"/>
                </a:spcBef>
              </a:pPr>
              <a:r>
                <a:rPr lang="en-US" sz="2000">
                  <a:solidFill>
                    <a:srgbClr val="FFFFFF"/>
                  </a:solidFill>
                  <a:latin typeface="Muli Regular"/>
                </a:rPr>
                <a:t>SkomdaTeam</a:t>
              </a:r>
            </a:p>
          </p:txBody>
        </p:sp>
      </p:grpSp>
      <p:pic>
        <p:nvPicPr>
          <p:cNvPr name="Picture 9" id="9"/>
          <p:cNvPicPr>
            <a:picLocks noChangeAspect="true"/>
          </p:cNvPicPr>
          <p:nvPr/>
        </p:nvPicPr>
        <p:blipFill>
          <a:blip r:embed="rId2"/>
          <a:srcRect l="0" t="0" r="0" b="0"/>
          <a:stretch>
            <a:fillRect/>
          </a:stretch>
        </p:blipFill>
        <p:spPr>
          <a:xfrm flipH="false" flipV="false" rot="0">
            <a:off x="1028700" y="1028700"/>
            <a:ext cx="2106061" cy="621288"/>
          </a:xfrm>
          <a:prstGeom prst="rect">
            <a:avLst/>
          </a:prstGeom>
        </p:spPr>
      </p:pic>
      <p:pic>
        <p:nvPicPr>
          <p:cNvPr name="Picture 10" id="10"/>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9451848" y="4105976"/>
            <a:ext cx="1470485" cy="1462464"/>
          </a:xfrm>
          <a:prstGeom prst="rect">
            <a:avLst/>
          </a:prstGeom>
        </p:spPr>
      </p:pic>
      <p:pic>
        <p:nvPicPr>
          <p:cNvPr name="Picture 11" id="11"/>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0">
            <a:off x="8765839" y="4894681"/>
            <a:ext cx="686009" cy="1347518"/>
          </a:xfrm>
          <a:prstGeom prst="rect">
            <a:avLst/>
          </a:prstGeom>
        </p:spPr>
      </p:pic>
      <p:pic>
        <p:nvPicPr>
          <p:cNvPr name="Picture 12" id="12"/>
          <p:cNvPicPr>
            <a:picLocks noChangeAspect="true"/>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0" t="0" r="0" b="0"/>
          <a:stretch>
            <a:fillRect/>
          </a:stretch>
        </p:blipFill>
        <p:spPr>
          <a:xfrm flipH="false" flipV="false" rot="0">
            <a:off x="7771223" y="3367049"/>
            <a:ext cx="2745553" cy="2726800"/>
          </a:xfrm>
          <a:prstGeom prst="rect">
            <a:avLst/>
          </a:prstGeom>
        </p:spPr>
      </p:pic>
      <p:sp>
        <p:nvSpPr>
          <p:cNvPr name="TextBox 13" id="13"/>
          <p:cNvSpPr txBox="true"/>
          <p:nvPr/>
        </p:nvSpPr>
        <p:spPr>
          <a:xfrm rot="0">
            <a:off x="4785011" y="2067006"/>
            <a:ext cx="8717979" cy="1019094"/>
          </a:xfrm>
          <a:prstGeom prst="rect">
            <a:avLst/>
          </a:prstGeom>
        </p:spPr>
        <p:txBody>
          <a:bodyPr anchor="t" rtlCol="false" tIns="0" lIns="0" bIns="0" rIns="0">
            <a:spAutoFit/>
          </a:bodyPr>
          <a:lstStyle/>
          <a:p>
            <a:pPr algn="ctr">
              <a:lnSpc>
                <a:spcPts val="8166"/>
              </a:lnSpc>
            </a:pPr>
            <a:r>
              <a:rPr lang="en-US" sz="6805" spc="-136">
                <a:solidFill>
                  <a:srgbClr val="3DB6D6"/>
                </a:solidFill>
                <a:latin typeface="Muli Bold"/>
              </a:rPr>
              <a:t>Studi Kasus</a:t>
            </a:r>
          </a:p>
        </p:txBody>
      </p:sp>
      <p:grpSp>
        <p:nvGrpSpPr>
          <p:cNvPr name="Group 14" id="14"/>
          <p:cNvGrpSpPr/>
          <p:nvPr/>
        </p:nvGrpSpPr>
        <p:grpSpPr>
          <a:xfrm rot="0">
            <a:off x="5085925" y="6893948"/>
            <a:ext cx="8116150" cy="1643336"/>
            <a:chOff x="0" y="0"/>
            <a:chExt cx="10821533" cy="2191115"/>
          </a:xfrm>
        </p:grpSpPr>
        <p:sp>
          <p:nvSpPr>
            <p:cNvPr name="TextBox 15" id="15"/>
            <p:cNvSpPr txBox="true"/>
            <p:nvPr/>
          </p:nvSpPr>
          <p:spPr>
            <a:xfrm rot="0">
              <a:off x="0" y="9525"/>
              <a:ext cx="10821533" cy="638110"/>
            </a:xfrm>
            <a:prstGeom prst="rect">
              <a:avLst/>
            </a:prstGeom>
          </p:spPr>
          <p:txBody>
            <a:bodyPr anchor="t" rtlCol="false" tIns="0" lIns="0" bIns="0" rIns="0">
              <a:spAutoFit/>
            </a:bodyPr>
            <a:lstStyle/>
            <a:p>
              <a:pPr algn="ctr" marL="0" indent="0" lvl="0">
                <a:lnSpc>
                  <a:spcPts val="3840"/>
                </a:lnSpc>
                <a:spcBef>
                  <a:spcPct val="0"/>
                </a:spcBef>
              </a:pPr>
              <a:r>
                <a:rPr lang="en-US" sz="3200">
                  <a:solidFill>
                    <a:srgbClr val="203850"/>
                  </a:solidFill>
                  <a:latin typeface="Muli Bold"/>
                </a:rPr>
                <a:t>Prediksi tingkat cuaca ekstrem</a:t>
              </a:r>
            </a:p>
          </p:txBody>
        </p:sp>
        <p:sp>
          <p:nvSpPr>
            <p:cNvPr name="TextBox 16" id="16"/>
            <p:cNvSpPr txBox="true"/>
            <p:nvPr/>
          </p:nvSpPr>
          <p:spPr>
            <a:xfrm rot="0">
              <a:off x="0" y="1107396"/>
              <a:ext cx="10821533" cy="1083719"/>
            </a:xfrm>
            <a:prstGeom prst="rect">
              <a:avLst/>
            </a:prstGeom>
          </p:spPr>
          <p:txBody>
            <a:bodyPr anchor="t" rtlCol="false" tIns="0" lIns="0" bIns="0" rIns="0">
              <a:spAutoFit/>
            </a:bodyPr>
            <a:lstStyle/>
            <a:p>
              <a:pPr algn="ctr">
                <a:lnSpc>
                  <a:spcPts val="3359"/>
                </a:lnSpc>
              </a:pPr>
              <a:r>
                <a:rPr lang="en-US" sz="2399">
                  <a:solidFill>
                    <a:srgbClr val="203850"/>
                  </a:solidFill>
                  <a:latin typeface="Muli Regular"/>
                </a:rPr>
                <a:t>Berdasarkan dataset hasil pemantauan temperatur, kelembapan, kondisi awan, radiasi matahari, dan lainnya</a:t>
              </a:r>
            </a:p>
          </p:txBody>
        </p:sp>
      </p:gr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EDF1F2"/>
        </a:solidFill>
      </p:bgPr>
    </p:bg>
    <p:spTree>
      <p:nvGrpSpPr>
        <p:cNvPr id="1" name=""/>
        <p:cNvGrpSpPr/>
        <p:nvPr/>
      </p:nvGrpSpPr>
      <p:grpSpPr>
        <a:xfrm>
          <a:off x="0" y="0"/>
          <a:ext cx="0" cy="0"/>
          <a:chOff x="0" y="0"/>
          <a:chExt cx="0" cy="0"/>
        </a:xfrm>
      </p:grpSpPr>
      <p:grpSp>
        <p:nvGrpSpPr>
          <p:cNvPr name="Group 2" id="2"/>
          <p:cNvGrpSpPr/>
          <p:nvPr/>
        </p:nvGrpSpPr>
        <p:grpSpPr>
          <a:xfrm rot="0">
            <a:off x="5107637" y="3846886"/>
            <a:ext cx="8072725" cy="2593229"/>
            <a:chOff x="0" y="0"/>
            <a:chExt cx="1793726" cy="576205"/>
          </a:xfrm>
        </p:grpSpPr>
        <p:sp>
          <p:nvSpPr>
            <p:cNvPr name="Freeform 3" id="3"/>
            <p:cNvSpPr/>
            <p:nvPr/>
          </p:nvSpPr>
          <p:spPr>
            <a:xfrm>
              <a:off x="0" y="0"/>
              <a:ext cx="1793727" cy="576205"/>
            </a:xfrm>
            <a:custGeom>
              <a:avLst/>
              <a:gdLst/>
              <a:ahLst/>
              <a:cxnLst/>
              <a:rect r="r" b="b" t="t" l="l"/>
              <a:pathLst>
                <a:path h="576205" w="1793727">
                  <a:moveTo>
                    <a:pt x="38361" y="0"/>
                  </a:moveTo>
                  <a:lnTo>
                    <a:pt x="1755366" y="0"/>
                  </a:lnTo>
                  <a:cubicBezTo>
                    <a:pt x="1776552" y="0"/>
                    <a:pt x="1793727" y="17175"/>
                    <a:pt x="1793727" y="38361"/>
                  </a:cubicBezTo>
                  <a:lnTo>
                    <a:pt x="1793727" y="537844"/>
                  </a:lnTo>
                  <a:cubicBezTo>
                    <a:pt x="1793727" y="559030"/>
                    <a:pt x="1776552" y="576205"/>
                    <a:pt x="1755366" y="576205"/>
                  </a:cubicBezTo>
                  <a:lnTo>
                    <a:pt x="38361" y="576205"/>
                  </a:lnTo>
                  <a:cubicBezTo>
                    <a:pt x="17175" y="576205"/>
                    <a:pt x="0" y="559030"/>
                    <a:pt x="0" y="537844"/>
                  </a:cubicBezTo>
                  <a:lnTo>
                    <a:pt x="0" y="38361"/>
                  </a:lnTo>
                  <a:cubicBezTo>
                    <a:pt x="0" y="17175"/>
                    <a:pt x="17175" y="0"/>
                    <a:pt x="38361" y="0"/>
                  </a:cubicBezTo>
                  <a:close/>
                </a:path>
              </a:pathLst>
            </a:custGeom>
            <a:solidFill>
              <a:srgbClr val="B8EAF6"/>
            </a:solidFill>
          </p:spPr>
        </p:sp>
        <p:sp>
          <p:nvSpPr>
            <p:cNvPr name="TextBox 4" id="4"/>
            <p:cNvSpPr txBox="true"/>
            <p:nvPr/>
          </p:nvSpPr>
          <p:spPr>
            <a:xfrm>
              <a:off x="0" y="-104775"/>
              <a:ext cx="812800" cy="917575"/>
            </a:xfrm>
            <a:prstGeom prst="rect">
              <a:avLst/>
            </a:prstGeom>
          </p:spPr>
          <p:txBody>
            <a:bodyPr anchor="ctr" rtlCol="false" tIns="254000" lIns="254000" bIns="254000" rIns="254000"/>
            <a:lstStyle/>
            <a:p>
              <a:pPr algn="ctr">
                <a:lnSpc>
                  <a:spcPts val="5771"/>
                </a:lnSpc>
              </a:pPr>
              <a:r>
                <a:rPr lang="en-US" sz="3899">
                  <a:solidFill>
                    <a:srgbClr val="203850"/>
                  </a:solidFill>
                  <a:latin typeface="Muli Regular Bold"/>
                </a:rPr>
                <a:t>Cara Penyelesaian</a:t>
              </a:r>
            </a:p>
          </p:txBody>
        </p:sp>
      </p:grpSp>
      <p:pic>
        <p:nvPicPr>
          <p:cNvPr name="Picture 5" id="5"/>
          <p:cNvPicPr>
            <a:picLocks noChangeAspect="true"/>
          </p:cNvPicPr>
          <p:nvPr/>
        </p:nvPicPr>
        <p:blipFill>
          <a:blip r:embed="rId2"/>
          <a:srcRect l="0" t="0" r="0" b="0"/>
          <a:stretch>
            <a:fillRect/>
          </a:stretch>
        </p:blipFill>
        <p:spPr>
          <a:xfrm flipH="false" flipV="false" rot="0">
            <a:off x="2560980" y="4610959"/>
            <a:ext cx="4531393" cy="4258336"/>
          </a:xfrm>
          <a:prstGeom prst="rect">
            <a:avLst/>
          </a:prstGeom>
        </p:spPr>
      </p:pic>
      <p:grpSp>
        <p:nvGrpSpPr>
          <p:cNvPr name="Group 6" id="6"/>
          <p:cNvGrpSpPr>
            <a:grpSpLocks noChangeAspect="true"/>
          </p:cNvGrpSpPr>
          <p:nvPr/>
        </p:nvGrpSpPr>
        <p:grpSpPr>
          <a:xfrm rot="-10800000">
            <a:off x="11174861" y="-8399340"/>
            <a:ext cx="11774709" cy="10962254"/>
            <a:chOff x="0" y="0"/>
            <a:chExt cx="6350000" cy="5911850"/>
          </a:xfrm>
        </p:grpSpPr>
        <p:sp>
          <p:nvSpPr>
            <p:cNvPr name="Freeform 7" id="7"/>
            <p:cNvSpPr/>
            <p:nvPr/>
          </p:nvSpPr>
          <p:spPr>
            <a:xfrm>
              <a:off x="-68580" y="0"/>
              <a:ext cx="6417310" cy="5911850"/>
            </a:xfrm>
            <a:custGeom>
              <a:avLst/>
              <a:gdLst/>
              <a:ahLst/>
              <a:cxnLst/>
              <a:rect r="r" b="b" t="t" l="l"/>
              <a:pathLst>
                <a:path h="5911850" w="6417310">
                  <a:moveTo>
                    <a:pt x="1215390" y="402590"/>
                  </a:moveTo>
                  <a:lnTo>
                    <a:pt x="177800" y="2192020"/>
                  </a:lnTo>
                  <a:cubicBezTo>
                    <a:pt x="0" y="2498090"/>
                    <a:pt x="43180" y="2884170"/>
                    <a:pt x="283210" y="3144520"/>
                  </a:cubicBezTo>
                  <a:lnTo>
                    <a:pt x="2594610" y="5651500"/>
                  </a:lnTo>
                  <a:cubicBezTo>
                    <a:pt x="2747010" y="5817870"/>
                    <a:pt x="2962910" y="5911850"/>
                    <a:pt x="3187700" y="5911850"/>
                  </a:cubicBezTo>
                  <a:lnTo>
                    <a:pt x="5609590" y="5911850"/>
                  </a:lnTo>
                  <a:cubicBezTo>
                    <a:pt x="6055360" y="5911850"/>
                    <a:pt x="6417310" y="5549900"/>
                    <a:pt x="6417310" y="5104130"/>
                  </a:cubicBezTo>
                  <a:lnTo>
                    <a:pt x="6417310" y="1891030"/>
                  </a:lnTo>
                  <a:cubicBezTo>
                    <a:pt x="6417310" y="1724660"/>
                    <a:pt x="6366510" y="1562100"/>
                    <a:pt x="6269990" y="1426210"/>
                  </a:cubicBezTo>
                  <a:lnTo>
                    <a:pt x="5507990" y="342900"/>
                  </a:lnTo>
                  <a:cubicBezTo>
                    <a:pt x="5356860" y="128270"/>
                    <a:pt x="5110480" y="0"/>
                    <a:pt x="4847590" y="0"/>
                  </a:cubicBezTo>
                  <a:lnTo>
                    <a:pt x="1913890" y="0"/>
                  </a:lnTo>
                  <a:cubicBezTo>
                    <a:pt x="1625600" y="0"/>
                    <a:pt x="1358900" y="153670"/>
                    <a:pt x="1215390" y="402590"/>
                  </a:cubicBezTo>
                  <a:close/>
                </a:path>
              </a:pathLst>
            </a:custGeom>
            <a:solidFill>
              <a:srgbClr val="FFFFFF">
                <a:alpha val="60000"/>
              </a:srgbClr>
            </a:solidFill>
            <a:ln w="12700">
              <a:solidFill>
                <a:srgbClr val="000000"/>
              </a:solidFill>
            </a:ln>
          </p:spPr>
        </p:sp>
      </p:grpSp>
      <p:pic>
        <p:nvPicPr>
          <p:cNvPr name="Picture 8" id="8"/>
          <p:cNvPicPr>
            <a:picLocks noChangeAspect="true"/>
          </p:cNvPicPr>
          <p:nvPr/>
        </p:nvPicPr>
        <p:blipFill>
          <a:blip r:embed="rId3"/>
          <a:srcRect l="0" t="0" r="0" b="0"/>
          <a:stretch>
            <a:fillRect/>
          </a:stretch>
        </p:blipFill>
        <p:spPr>
          <a:xfrm flipH="false" flipV="false" rot="0">
            <a:off x="1028700" y="1028700"/>
            <a:ext cx="2106061" cy="621288"/>
          </a:xfrm>
          <a:prstGeom prst="rect">
            <a:avLst/>
          </a:prstGeom>
        </p:spPr>
      </p:pic>
      <p:grpSp>
        <p:nvGrpSpPr>
          <p:cNvPr name="Group 9" id="9"/>
          <p:cNvGrpSpPr/>
          <p:nvPr/>
        </p:nvGrpSpPr>
        <p:grpSpPr>
          <a:xfrm rot="0">
            <a:off x="13894375" y="732660"/>
            <a:ext cx="3339019" cy="810981"/>
            <a:chOff x="0" y="0"/>
            <a:chExt cx="4452025" cy="1081308"/>
          </a:xfrm>
        </p:grpSpPr>
        <p:grpSp>
          <p:nvGrpSpPr>
            <p:cNvPr name="Group 10" id="10"/>
            <p:cNvGrpSpPr/>
            <p:nvPr/>
          </p:nvGrpSpPr>
          <p:grpSpPr>
            <a:xfrm rot="0">
              <a:off x="0" y="0"/>
              <a:ext cx="4452025" cy="1081308"/>
              <a:chOff x="0" y="0"/>
              <a:chExt cx="9196043" cy="2233535"/>
            </a:xfrm>
          </p:grpSpPr>
          <p:sp>
            <p:nvSpPr>
              <p:cNvPr name="Freeform 11" id="11"/>
              <p:cNvSpPr/>
              <p:nvPr/>
            </p:nvSpPr>
            <p:spPr>
              <a:xfrm>
                <a:off x="19050" y="19050"/>
                <a:ext cx="9158070" cy="2195435"/>
              </a:xfrm>
              <a:custGeom>
                <a:avLst/>
                <a:gdLst/>
                <a:ahLst/>
                <a:cxnLst/>
                <a:rect r="r" b="b" t="t" l="l"/>
                <a:pathLst>
                  <a:path h="2195435" w="9158070">
                    <a:moveTo>
                      <a:pt x="8060155" y="2195435"/>
                    </a:moveTo>
                    <a:lnTo>
                      <a:pt x="1097788" y="2195435"/>
                    </a:lnTo>
                    <a:cubicBezTo>
                      <a:pt x="491490" y="2195435"/>
                      <a:pt x="0" y="1703948"/>
                      <a:pt x="0" y="1097654"/>
                    </a:cubicBezTo>
                    <a:lnTo>
                      <a:pt x="0" y="1097654"/>
                    </a:lnTo>
                    <a:cubicBezTo>
                      <a:pt x="0" y="491487"/>
                      <a:pt x="491490" y="0"/>
                      <a:pt x="1097788" y="0"/>
                    </a:cubicBezTo>
                    <a:lnTo>
                      <a:pt x="8060282" y="0"/>
                    </a:lnTo>
                    <a:cubicBezTo>
                      <a:pt x="8666580" y="0"/>
                      <a:pt x="9158070" y="491487"/>
                      <a:pt x="9158070" y="1097781"/>
                    </a:cubicBezTo>
                    <a:lnTo>
                      <a:pt x="9158070" y="1097781"/>
                    </a:lnTo>
                    <a:cubicBezTo>
                      <a:pt x="9157943" y="1703948"/>
                      <a:pt x="8666453" y="2195435"/>
                      <a:pt x="8060155" y="2195435"/>
                    </a:cubicBezTo>
                    <a:close/>
                  </a:path>
                </a:pathLst>
              </a:custGeom>
              <a:solidFill>
                <a:srgbClr val="3DB6D6"/>
              </a:solidFill>
            </p:spPr>
          </p:sp>
          <p:sp>
            <p:nvSpPr>
              <p:cNvPr name="Freeform 12" id="12"/>
              <p:cNvSpPr/>
              <p:nvPr/>
            </p:nvSpPr>
            <p:spPr>
              <a:xfrm>
                <a:off x="0" y="0"/>
                <a:ext cx="9196043" cy="2233535"/>
              </a:xfrm>
              <a:custGeom>
                <a:avLst/>
                <a:gdLst/>
                <a:ahLst/>
                <a:cxnLst/>
                <a:rect r="r" b="b" t="t" l="l"/>
                <a:pathLst>
                  <a:path h="2233535" w="9196043">
                    <a:moveTo>
                      <a:pt x="8079205" y="2233535"/>
                    </a:moveTo>
                    <a:lnTo>
                      <a:pt x="1116838" y="2233535"/>
                    </a:lnTo>
                    <a:cubicBezTo>
                      <a:pt x="501015" y="2233535"/>
                      <a:pt x="0" y="1732523"/>
                      <a:pt x="0" y="1116831"/>
                    </a:cubicBezTo>
                    <a:cubicBezTo>
                      <a:pt x="0" y="501012"/>
                      <a:pt x="501015" y="0"/>
                      <a:pt x="1116838" y="0"/>
                    </a:cubicBezTo>
                    <a:lnTo>
                      <a:pt x="8079332" y="0"/>
                    </a:lnTo>
                    <a:cubicBezTo>
                      <a:pt x="8695028" y="0"/>
                      <a:pt x="9196043" y="501012"/>
                      <a:pt x="9196043" y="1116831"/>
                    </a:cubicBezTo>
                    <a:cubicBezTo>
                      <a:pt x="9196043" y="1732523"/>
                      <a:pt x="8695028" y="2233535"/>
                      <a:pt x="8079205" y="2233535"/>
                    </a:cubicBezTo>
                    <a:close/>
                    <a:moveTo>
                      <a:pt x="1116838" y="38100"/>
                    </a:moveTo>
                    <a:cubicBezTo>
                      <a:pt x="521970" y="38100"/>
                      <a:pt x="38100" y="521967"/>
                      <a:pt x="38100" y="1116831"/>
                    </a:cubicBezTo>
                    <a:cubicBezTo>
                      <a:pt x="38100" y="1711568"/>
                      <a:pt x="521970" y="2195562"/>
                      <a:pt x="1116838" y="2195562"/>
                    </a:cubicBezTo>
                    <a:lnTo>
                      <a:pt x="8079332" y="2195562"/>
                    </a:lnTo>
                    <a:cubicBezTo>
                      <a:pt x="8674074" y="2195562"/>
                      <a:pt x="9158070" y="1711695"/>
                      <a:pt x="9158070" y="1116831"/>
                    </a:cubicBezTo>
                    <a:cubicBezTo>
                      <a:pt x="9157943" y="521967"/>
                      <a:pt x="8674074" y="38100"/>
                      <a:pt x="8079205" y="38100"/>
                    </a:cubicBezTo>
                    <a:lnTo>
                      <a:pt x="1116838" y="38100"/>
                    </a:lnTo>
                    <a:close/>
                  </a:path>
                </a:pathLst>
              </a:custGeom>
              <a:solidFill>
                <a:srgbClr val="3DB6D6"/>
              </a:solidFill>
            </p:spPr>
          </p:sp>
        </p:grpSp>
        <p:sp>
          <p:nvSpPr>
            <p:cNvPr name="TextBox 13" id="13"/>
            <p:cNvSpPr txBox="true"/>
            <p:nvPr/>
          </p:nvSpPr>
          <p:spPr>
            <a:xfrm rot="0">
              <a:off x="228238" y="327954"/>
              <a:ext cx="3995549" cy="415874"/>
            </a:xfrm>
            <a:prstGeom prst="rect">
              <a:avLst/>
            </a:prstGeom>
          </p:spPr>
          <p:txBody>
            <a:bodyPr anchor="t" rtlCol="false" tIns="0" lIns="0" bIns="0" rIns="0">
              <a:spAutoFit/>
            </a:bodyPr>
            <a:lstStyle/>
            <a:p>
              <a:pPr algn="ctr" marL="0" indent="0" lvl="0">
                <a:lnSpc>
                  <a:spcPts val="2400"/>
                </a:lnSpc>
                <a:spcBef>
                  <a:spcPct val="0"/>
                </a:spcBef>
              </a:pPr>
              <a:r>
                <a:rPr lang="en-US" sz="2000">
                  <a:solidFill>
                    <a:srgbClr val="FFFFFF"/>
                  </a:solidFill>
                  <a:latin typeface="Muli Regular"/>
                </a:rPr>
                <a:t>SkomdaTeam</a:t>
              </a:r>
            </a:p>
          </p:txBody>
        </p:sp>
      </p:gr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EDF1F2"/>
        </a:solidFill>
      </p:bgPr>
    </p:bg>
    <p:spTree>
      <p:nvGrpSpPr>
        <p:cNvPr id="1" name=""/>
        <p:cNvGrpSpPr/>
        <p:nvPr/>
      </p:nvGrpSpPr>
      <p:grpSpPr>
        <a:xfrm>
          <a:off x="0" y="0"/>
          <a:ext cx="0" cy="0"/>
          <a:chOff x="0" y="0"/>
          <a:chExt cx="0" cy="0"/>
        </a:xfrm>
      </p:grpSpPr>
      <p:sp>
        <p:nvSpPr>
          <p:cNvPr name="AutoShape 2" id="2"/>
          <p:cNvSpPr/>
          <p:nvPr/>
        </p:nvSpPr>
        <p:spPr>
          <a:xfrm rot="-18872">
            <a:off x="1129619" y="6306006"/>
            <a:ext cx="16129802" cy="0"/>
          </a:xfrm>
          <a:prstGeom prst="line">
            <a:avLst/>
          </a:prstGeom>
          <a:ln cap="rnd" w="19050">
            <a:solidFill>
              <a:srgbClr val="203850"/>
            </a:solidFill>
            <a:prstDash val="sysDot"/>
            <a:headEnd type="none" len="sm" w="sm"/>
            <a:tailEnd type="none" len="sm" w="sm"/>
          </a:ln>
        </p:spPr>
      </p:sp>
      <p:grpSp>
        <p:nvGrpSpPr>
          <p:cNvPr name="Group 3" id="3"/>
          <p:cNvGrpSpPr/>
          <p:nvPr/>
        </p:nvGrpSpPr>
        <p:grpSpPr>
          <a:xfrm rot="0">
            <a:off x="1028700" y="6103504"/>
            <a:ext cx="495350" cy="495350"/>
            <a:chOff x="0" y="0"/>
            <a:chExt cx="6350000" cy="6350000"/>
          </a:xfrm>
        </p:grpSpPr>
        <p:sp>
          <p:nvSpPr>
            <p:cNvPr name="Freeform 4" id="4"/>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3DB6D6">
                <a:alpha val="26667"/>
              </a:srgbClr>
            </a:solidFill>
          </p:spPr>
        </p:sp>
      </p:grpSp>
      <p:grpSp>
        <p:nvGrpSpPr>
          <p:cNvPr name="Group 5" id="5"/>
          <p:cNvGrpSpPr/>
          <p:nvPr/>
        </p:nvGrpSpPr>
        <p:grpSpPr>
          <a:xfrm rot="0">
            <a:off x="1129741" y="6204545"/>
            <a:ext cx="293269" cy="293269"/>
            <a:chOff x="0" y="0"/>
            <a:chExt cx="6350000" cy="6350000"/>
          </a:xfrm>
        </p:grpSpPr>
        <p:sp>
          <p:nvSpPr>
            <p:cNvPr name="Freeform 6" id="6"/>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3DB6D6"/>
            </a:solidFill>
          </p:spPr>
        </p:sp>
      </p:grpSp>
      <p:grpSp>
        <p:nvGrpSpPr>
          <p:cNvPr name="Group 7" id="7"/>
          <p:cNvGrpSpPr/>
          <p:nvPr/>
        </p:nvGrpSpPr>
        <p:grpSpPr>
          <a:xfrm rot="0">
            <a:off x="5013329" y="6120755"/>
            <a:ext cx="495350" cy="495350"/>
            <a:chOff x="0" y="0"/>
            <a:chExt cx="6350000" cy="6350000"/>
          </a:xfrm>
        </p:grpSpPr>
        <p:sp>
          <p:nvSpPr>
            <p:cNvPr name="Freeform 8" id="8"/>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3DB6D6">
                <a:alpha val="26667"/>
              </a:srgbClr>
            </a:solidFill>
          </p:spPr>
        </p:sp>
      </p:grpSp>
      <p:grpSp>
        <p:nvGrpSpPr>
          <p:cNvPr name="Group 9" id="9"/>
          <p:cNvGrpSpPr/>
          <p:nvPr/>
        </p:nvGrpSpPr>
        <p:grpSpPr>
          <a:xfrm rot="0">
            <a:off x="5114370" y="6221796"/>
            <a:ext cx="293269" cy="293269"/>
            <a:chOff x="0" y="0"/>
            <a:chExt cx="6350000" cy="6350000"/>
          </a:xfrm>
        </p:grpSpPr>
        <p:sp>
          <p:nvSpPr>
            <p:cNvPr name="Freeform 10" id="10"/>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3DB6D6"/>
            </a:solidFill>
          </p:spPr>
        </p:sp>
      </p:grpSp>
      <p:grpSp>
        <p:nvGrpSpPr>
          <p:cNvPr name="Group 11" id="11"/>
          <p:cNvGrpSpPr/>
          <p:nvPr/>
        </p:nvGrpSpPr>
        <p:grpSpPr>
          <a:xfrm rot="0">
            <a:off x="8997958" y="6138006"/>
            <a:ext cx="495350" cy="495350"/>
            <a:chOff x="0" y="0"/>
            <a:chExt cx="6350000" cy="6350000"/>
          </a:xfrm>
        </p:grpSpPr>
        <p:sp>
          <p:nvSpPr>
            <p:cNvPr name="Freeform 12" id="12"/>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3DB6D6">
                <a:alpha val="26667"/>
              </a:srgbClr>
            </a:solidFill>
          </p:spPr>
        </p:sp>
      </p:grpSp>
      <p:grpSp>
        <p:nvGrpSpPr>
          <p:cNvPr name="Group 13" id="13"/>
          <p:cNvGrpSpPr/>
          <p:nvPr/>
        </p:nvGrpSpPr>
        <p:grpSpPr>
          <a:xfrm rot="0">
            <a:off x="9098999" y="6239047"/>
            <a:ext cx="293269" cy="293269"/>
            <a:chOff x="0" y="0"/>
            <a:chExt cx="6350000" cy="6350000"/>
          </a:xfrm>
        </p:grpSpPr>
        <p:sp>
          <p:nvSpPr>
            <p:cNvPr name="Freeform 14" id="14"/>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3DB6D6"/>
            </a:solidFill>
          </p:spPr>
        </p:sp>
      </p:grpSp>
      <p:grpSp>
        <p:nvGrpSpPr>
          <p:cNvPr name="Group 15" id="15"/>
          <p:cNvGrpSpPr/>
          <p:nvPr/>
        </p:nvGrpSpPr>
        <p:grpSpPr>
          <a:xfrm rot="0">
            <a:off x="12982588" y="6155257"/>
            <a:ext cx="495350" cy="495350"/>
            <a:chOff x="0" y="0"/>
            <a:chExt cx="6350000" cy="6350000"/>
          </a:xfrm>
        </p:grpSpPr>
        <p:sp>
          <p:nvSpPr>
            <p:cNvPr name="Freeform 16" id="16"/>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3DB6D6">
                <a:alpha val="26667"/>
              </a:srgbClr>
            </a:solidFill>
          </p:spPr>
        </p:sp>
      </p:grpSp>
      <p:grpSp>
        <p:nvGrpSpPr>
          <p:cNvPr name="Group 17" id="17"/>
          <p:cNvGrpSpPr/>
          <p:nvPr/>
        </p:nvGrpSpPr>
        <p:grpSpPr>
          <a:xfrm rot="0">
            <a:off x="13083628" y="6256298"/>
            <a:ext cx="293269" cy="293269"/>
            <a:chOff x="0" y="0"/>
            <a:chExt cx="6350000" cy="6350000"/>
          </a:xfrm>
        </p:grpSpPr>
        <p:sp>
          <p:nvSpPr>
            <p:cNvPr name="Freeform 18" id="18"/>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3DB6D6"/>
            </a:solidFill>
          </p:spPr>
        </p:sp>
      </p:grpSp>
      <p:grpSp>
        <p:nvGrpSpPr>
          <p:cNvPr name="Group 19" id="19"/>
          <p:cNvGrpSpPr>
            <a:grpSpLocks noChangeAspect="true"/>
          </p:cNvGrpSpPr>
          <p:nvPr/>
        </p:nvGrpSpPr>
        <p:grpSpPr>
          <a:xfrm rot="-10800000">
            <a:off x="11174861" y="-8399340"/>
            <a:ext cx="11774709" cy="10962254"/>
            <a:chOff x="0" y="0"/>
            <a:chExt cx="6350000" cy="5911850"/>
          </a:xfrm>
        </p:grpSpPr>
        <p:sp>
          <p:nvSpPr>
            <p:cNvPr name="Freeform 20" id="20"/>
            <p:cNvSpPr/>
            <p:nvPr/>
          </p:nvSpPr>
          <p:spPr>
            <a:xfrm>
              <a:off x="-68580" y="0"/>
              <a:ext cx="6417310" cy="5911850"/>
            </a:xfrm>
            <a:custGeom>
              <a:avLst/>
              <a:gdLst/>
              <a:ahLst/>
              <a:cxnLst/>
              <a:rect r="r" b="b" t="t" l="l"/>
              <a:pathLst>
                <a:path h="5911850" w="6417310">
                  <a:moveTo>
                    <a:pt x="1215390" y="402590"/>
                  </a:moveTo>
                  <a:lnTo>
                    <a:pt x="177800" y="2192020"/>
                  </a:lnTo>
                  <a:cubicBezTo>
                    <a:pt x="0" y="2498090"/>
                    <a:pt x="43180" y="2884170"/>
                    <a:pt x="283210" y="3144520"/>
                  </a:cubicBezTo>
                  <a:lnTo>
                    <a:pt x="2594610" y="5651500"/>
                  </a:lnTo>
                  <a:cubicBezTo>
                    <a:pt x="2747010" y="5817870"/>
                    <a:pt x="2962910" y="5911850"/>
                    <a:pt x="3187700" y="5911850"/>
                  </a:cubicBezTo>
                  <a:lnTo>
                    <a:pt x="5609590" y="5911850"/>
                  </a:lnTo>
                  <a:cubicBezTo>
                    <a:pt x="6055360" y="5911850"/>
                    <a:pt x="6417310" y="5549900"/>
                    <a:pt x="6417310" y="5104130"/>
                  </a:cubicBezTo>
                  <a:lnTo>
                    <a:pt x="6417310" y="1891030"/>
                  </a:lnTo>
                  <a:cubicBezTo>
                    <a:pt x="6417310" y="1724660"/>
                    <a:pt x="6366510" y="1562100"/>
                    <a:pt x="6269990" y="1426210"/>
                  </a:cubicBezTo>
                  <a:lnTo>
                    <a:pt x="5507990" y="342900"/>
                  </a:lnTo>
                  <a:cubicBezTo>
                    <a:pt x="5356860" y="128270"/>
                    <a:pt x="5110480" y="0"/>
                    <a:pt x="4847590" y="0"/>
                  </a:cubicBezTo>
                  <a:lnTo>
                    <a:pt x="1913890" y="0"/>
                  </a:lnTo>
                  <a:cubicBezTo>
                    <a:pt x="1625600" y="0"/>
                    <a:pt x="1358900" y="153670"/>
                    <a:pt x="1215390" y="402590"/>
                  </a:cubicBezTo>
                  <a:close/>
                </a:path>
              </a:pathLst>
            </a:custGeom>
            <a:solidFill>
              <a:srgbClr val="FFFFFF">
                <a:alpha val="60000"/>
              </a:srgbClr>
            </a:solidFill>
            <a:ln w="12700">
              <a:solidFill>
                <a:srgbClr val="000000"/>
              </a:solidFill>
            </a:ln>
          </p:spPr>
        </p:sp>
      </p:grpSp>
      <p:pic>
        <p:nvPicPr>
          <p:cNvPr name="Picture 21" id="21"/>
          <p:cNvPicPr>
            <a:picLocks noChangeAspect="true"/>
          </p:cNvPicPr>
          <p:nvPr/>
        </p:nvPicPr>
        <p:blipFill>
          <a:blip r:embed="rId2"/>
          <a:srcRect l="0" t="0" r="0" b="0"/>
          <a:stretch>
            <a:fillRect/>
          </a:stretch>
        </p:blipFill>
        <p:spPr>
          <a:xfrm flipH="false" flipV="false" rot="0">
            <a:off x="1028700" y="1028700"/>
            <a:ext cx="2106061" cy="621288"/>
          </a:xfrm>
          <a:prstGeom prst="rect">
            <a:avLst/>
          </a:prstGeom>
        </p:spPr>
      </p:pic>
      <p:grpSp>
        <p:nvGrpSpPr>
          <p:cNvPr name="Group 22" id="22"/>
          <p:cNvGrpSpPr/>
          <p:nvPr/>
        </p:nvGrpSpPr>
        <p:grpSpPr>
          <a:xfrm rot="0">
            <a:off x="13894375" y="732660"/>
            <a:ext cx="3339019" cy="810981"/>
            <a:chOff x="0" y="0"/>
            <a:chExt cx="4452025" cy="1081308"/>
          </a:xfrm>
        </p:grpSpPr>
        <p:grpSp>
          <p:nvGrpSpPr>
            <p:cNvPr name="Group 23" id="23"/>
            <p:cNvGrpSpPr/>
            <p:nvPr/>
          </p:nvGrpSpPr>
          <p:grpSpPr>
            <a:xfrm rot="0">
              <a:off x="0" y="0"/>
              <a:ext cx="4452025" cy="1081308"/>
              <a:chOff x="0" y="0"/>
              <a:chExt cx="9196043" cy="2233535"/>
            </a:xfrm>
          </p:grpSpPr>
          <p:sp>
            <p:nvSpPr>
              <p:cNvPr name="Freeform 24" id="24"/>
              <p:cNvSpPr/>
              <p:nvPr/>
            </p:nvSpPr>
            <p:spPr>
              <a:xfrm>
                <a:off x="19050" y="19050"/>
                <a:ext cx="9158070" cy="2195435"/>
              </a:xfrm>
              <a:custGeom>
                <a:avLst/>
                <a:gdLst/>
                <a:ahLst/>
                <a:cxnLst/>
                <a:rect r="r" b="b" t="t" l="l"/>
                <a:pathLst>
                  <a:path h="2195435" w="9158070">
                    <a:moveTo>
                      <a:pt x="8060155" y="2195435"/>
                    </a:moveTo>
                    <a:lnTo>
                      <a:pt x="1097788" y="2195435"/>
                    </a:lnTo>
                    <a:cubicBezTo>
                      <a:pt x="491490" y="2195435"/>
                      <a:pt x="0" y="1703948"/>
                      <a:pt x="0" y="1097654"/>
                    </a:cubicBezTo>
                    <a:lnTo>
                      <a:pt x="0" y="1097654"/>
                    </a:lnTo>
                    <a:cubicBezTo>
                      <a:pt x="0" y="491487"/>
                      <a:pt x="491490" y="0"/>
                      <a:pt x="1097788" y="0"/>
                    </a:cubicBezTo>
                    <a:lnTo>
                      <a:pt x="8060282" y="0"/>
                    </a:lnTo>
                    <a:cubicBezTo>
                      <a:pt x="8666580" y="0"/>
                      <a:pt x="9158070" y="491487"/>
                      <a:pt x="9158070" y="1097781"/>
                    </a:cubicBezTo>
                    <a:lnTo>
                      <a:pt x="9158070" y="1097781"/>
                    </a:lnTo>
                    <a:cubicBezTo>
                      <a:pt x="9157943" y="1703948"/>
                      <a:pt x="8666453" y="2195435"/>
                      <a:pt x="8060155" y="2195435"/>
                    </a:cubicBezTo>
                    <a:close/>
                  </a:path>
                </a:pathLst>
              </a:custGeom>
              <a:solidFill>
                <a:srgbClr val="3DB6D6"/>
              </a:solidFill>
            </p:spPr>
          </p:sp>
          <p:sp>
            <p:nvSpPr>
              <p:cNvPr name="Freeform 25" id="25"/>
              <p:cNvSpPr/>
              <p:nvPr/>
            </p:nvSpPr>
            <p:spPr>
              <a:xfrm>
                <a:off x="0" y="0"/>
                <a:ext cx="9196043" cy="2233535"/>
              </a:xfrm>
              <a:custGeom>
                <a:avLst/>
                <a:gdLst/>
                <a:ahLst/>
                <a:cxnLst/>
                <a:rect r="r" b="b" t="t" l="l"/>
                <a:pathLst>
                  <a:path h="2233535" w="9196043">
                    <a:moveTo>
                      <a:pt x="8079205" y="2233535"/>
                    </a:moveTo>
                    <a:lnTo>
                      <a:pt x="1116838" y="2233535"/>
                    </a:lnTo>
                    <a:cubicBezTo>
                      <a:pt x="501015" y="2233535"/>
                      <a:pt x="0" y="1732523"/>
                      <a:pt x="0" y="1116831"/>
                    </a:cubicBezTo>
                    <a:cubicBezTo>
                      <a:pt x="0" y="501012"/>
                      <a:pt x="501015" y="0"/>
                      <a:pt x="1116838" y="0"/>
                    </a:cubicBezTo>
                    <a:lnTo>
                      <a:pt x="8079332" y="0"/>
                    </a:lnTo>
                    <a:cubicBezTo>
                      <a:pt x="8695028" y="0"/>
                      <a:pt x="9196043" y="501012"/>
                      <a:pt x="9196043" y="1116831"/>
                    </a:cubicBezTo>
                    <a:cubicBezTo>
                      <a:pt x="9196043" y="1732523"/>
                      <a:pt x="8695028" y="2233535"/>
                      <a:pt x="8079205" y="2233535"/>
                    </a:cubicBezTo>
                    <a:close/>
                    <a:moveTo>
                      <a:pt x="1116838" y="38100"/>
                    </a:moveTo>
                    <a:cubicBezTo>
                      <a:pt x="521970" y="38100"/>
                      <a:pt x="38100" y="521967"/>
                      <a:pt x="38100" y="1116831"/>
                    </a:cubicBezTo>
                    <a:cubicBezTo>
                      <a:pt x="38100" y="1711568"/>
                      <a:pt x="521970" y="2195562"/>
                      <a:pt x="1116838" y="2195562"/>
                    </a:cubicBezTo>
                    <a:lnTo>
                      <a:pt x="8079332" y="2195562"/>
                    </a:lnTo>
                    <a:cubicBezTo>
                      <a:pt x="8674074" y="2195562"/>
                      <a:pt x="9158070" y="1711695"/>
                      <a:pt x="9158070" y="1116831"/>
                    </a:cubicBezTo>
                    <a:cubicBezTo>
                      <a:pt x="9157943" y="521967"/>
                      <a:pt x="8674074" y="38100"/>
                      <a:pt x="8079205" y="38100"/>
                    </a:cubicBezTo>
                    <a:lnTo>
                      <a:pt x="1116838" y="38100"/>
                    </a:lnTo>
                    <a:close/>
                  </a:path>
                </a:pathLst>
              </a:custGeom>
              <a:solidFill>
                <a:srgbClr val="3DB6D6"/>
              </a:solidFill>
            </p:spPr>
          </p:sp>
        </p:grpSp>
        <p:sp>
          <p:nvSpPr>
            <p:cNvPr name="TextBox 26" id="26"/>
            <p:cNvSpPr txBox="true"/>
            <p:nvPr/>
          </p:nvSpPr>
          <p:spPr>
            <a:xfrm rot="0">
              <a:off x="228238" y="327954"/>
              <a:ext cx="3995549" cy="415874"/>
            </a:xfrm>
            <a:prstGeom prst="rect">
              <a:avLst/>
            </a:prstGeom>
          </p:spPr>
          <p:txBody>
            <a:bodyPr anchor="t" rtlCol="false" tIns="0" lIns="0" bIns="0" rIns="0">
              <a:spAutoFit/>
            </a:bodyPr>
            <a:lstStyle/>
            <a:p>
              <a:pPr algn="ctr" marL="0" indent="0" lvl="0">
                <a:lnSpc>
                  <a:spcPts val="2400"/>
                </a:lnSpc>
                <a:spcBef>
                  <a:spcPct val="0"/>
                </a:spcBef>
              </a:pPr>
              <a:r>
                <a:rPr lang="en-US" sz="2000">
                  <a:solidFill>
                    <a:srgbClr val="FFFFFF"/>
                  </a:solidFill>
                  <a:latin typeface="Muli Regular"/>
                </a:rPr>
                <a:t>SkomdaTeam</a:t>
              </a:r>
            </a:p>
          </p:txBody>
        </p:sp>
      </p:grpSp>
      <p:pic>
        <p:nvPicPr>
          <p:cNvPr name="Picture 27" id="27"/>
          <p:cNvPicPr>
            <a:picLocks noChangeAspect="true"/>
          </p:cNvPicPr>
          <p:nvPr/>
        </p:nvPicPr>
        <p:blipFill>
          <a:blip r:embed="rId3"/>
          <a:srcRect l="0" t="0" r="0" b="0"/>
          <a:stretch>
            <a:fillRect/>
          </a:stretch>
        </p:blipFill>
        <p:spPr>
          <a:xfrm flipH="false" flipV="false" rot="0">
            <a:off x="2543942" y="5890764"/>
            <a:ext cx="1449495" cy="760985"/>
          </a:xfrm>
          <a:prstGeom prst="rect">
            <a:avLst/>
          </a:prstGeom>
        </p:spPr>
      </p:pic>
      <p:pic>
        <p:nvPicPr>
          <p:cNvPr name="Picture 28" id="28"/>
          <p:cNvPicPr>
            <a:picLocks noChangeAspect="true"/>
          </p:cNvPicPr>
          <p:nvPr/>
        </p:nvPicPr>
        <p:blipFill>
          <a:blip r:embed="rId4"/>
          <a:srcRect l="0" t="3845" r="0" b="0"/>
          <a:stretch>
            <a:fillRect/>
          </a:stretch>
        </p:blipFill>
        <p:spPr>
          <a:xfrm flipH="false" flipV="false" rot="0">
            <a:off x="6692288" y="5712959"/>
            <a:ext cx="1122062" cy="1116596"/>
          </a:xfrm>
          <a:prstGeom prst="rect">
            <a:avLst/>
          </a:prstGeom>
        </p:spPr>
      </p:pic>
      <p:pic>
        <p:nvPicPr>
          <p:cNvPr name="Picture 29" id="29"/>
          <p:cNvPicPr>
            <a:picLocks noChangeAspect="true"/>
          </p:cNvPicPr>
          <p:nvPr/>
        </p:nvPicPr>
        <p:blipFill>
          <a:blip r:embed="rId5"/>
          <a:srcRect l="0" t="0" r="0" b="0"/>
          <a:stretch>
            <a:fillRect/>
          </a:stretch>
        </p:blipFill>
        <p:spPr>
          <a:xfrm flipH="false" flipV="false" rot="0">
            <a:off x="10420504" y="5601511"/>
            <a:ext cx="1385663" cy="1228043"/>
          </a:xfrm>
          <a:prstGeom prst="rect">
            <a:avLst/>
          </a:prstGeom>
        </p:spPr>
      </p:pic>
      <p:pic>
        <p:nvPicPr>
          <p:cNvPr name="Picture 30" id="30"/>
          <p:cNvPicPr>
            <a:picLocks noChangeAspect="true"/>
          </p:cNvPicPr>
          <p:nvPr/>
        </p:nvPicPr>
        <p:blipFill>
          <a:blip r:embed="rId6"/>
          <a:srcRect l="0" t="0" r="0" b="0"/>
          <a:stretch>
            <a:fillRect/>
          </a:stretch>
        </p:blipFill>
        <p:spPr>
          <a:xfrm flipH="false" flipV="false" rot="0">
            <a:off x="14659638" y="5712959"/>
            <a:ext cx="1285056" cy="1264174"/>
          </a:xfrm>
          <a:prstGeom prst="rect">
            <a:avLst/>
          </a:prstGeom>
        </p:spPr>
      </p:pic>
      <p:sp>
        <p:nvSpPr>
          <p:cNvPr name="TextBox 31" id="31"/>
          <p:cNvSpPr txBox="true"/>
          <p:nvPr/>
        </p:nvSpPr>
        <p:spPr>
          <a:xfrm rot="0">
            <a:off x="1140277" y="3486838"/>
            <a:ext cx="10599244" cy="1133361"/>
          </a:xfrm>
          <a:prstGeom prst="rect">
            <a:avLst/>
          </a:prstGeom>
        </p:spPr>
        <p:txBody>
          <a:bodyPr anchor="t" rtlCol="false" tIns="0" lIns="0" bIns="0" rIns="0">
            <a:spAutoFit/>
          </a:bodyPr>
          <a:lstStyle/>
          <a:p>
            <a:pPr>
              <a:lnSpc>
                <a:spcPts val="8999"/>
              </a:lnSpc>
            </a:pPr>
            <a:r>
              <a:rPr lang="en-US" sz="7499" spc="-149">
                <a:solidFill>
                  <a:srgbClr val="3DB6D6"/>
                </a:solidFill>
                <a:latin typeface="Muli Bold"/>
              </a:rPr>
              <a:t>Alur Kerja</a:t>
            </a:r>
          </a:p>
        </p:txBody>
      </p:sp>
      <p:sp>
        <p:nvSpPr>
          <p:cNvPr name="TextBox 32" id="32"/>
          <p:cNvSpPr txBox="true"/>
          <p:nvPr/>
        </p:nvSpPr>
        <p:spPr>
          <a:xfrm rot="0">
            <a:off x="1129741" y="7237691"/>
            <a:ext cx="3047174" cy="371942"/>
          </a:xfrm>
          <a:prstGeom prst="rect">
            <a:avLst/>
          </a:prstGeom>
        </p:spPr>
        <p:txBody>
          <a:bodyPr anchor="t" rtlCol="false" tIns="0" lIns="0" bIns="0" rIns="0">
            <a:spAutoFit/>
          </a:bodyPr>
          <a:lstStyle/>
          <a:p>
            <a:pPr>
              <a:lnSpc>
                <a:spcPts val="3042"/>
              </a:lnSpc>
            </a:pPr>
            <a:r>
              <a:rPr lang="en-US" sz="2173">
                <a:solidFill>
                  <a:srgbClr val="203850"/>
                </a:solidFill>
                <a:latin typeface="Muli Regular"/>
              </a:rPr>
              <a:t>Data Preparation - EDA</a:t>
            </a:r>
          </a:p>
        </p:txBody>
      </p:sp>
      <p:sp>
        <p:nvSpPr>
          <p:cNvPr name="TextBox 33" id="33"/>
          <p:cNvSpPr txBox="true"/>
          <p:nvPr/>
        </p:nvSpPr>
        <p:spPr>
          <a:xfrm rot="0">
            <a:off x="5013329" y="7237706"/>
            <a:ext cx="3047174" cy="371946"/>
          </a:xfrm>
          <a:prstGeom prst="rect">
            <a:avLst/>
          </a:prstGeom>
        </p:spPr>
        <p:txBody>
          <a:bodyPr anchor="t" rtlCol="false" tIns="0" lIns="0" bIns="0" rIns="0">
            <a:spAutoFit/>
          </a:bodyPr>
          <a:lstStyle/>
          <a:p>
            <a:pPr>
              <a:lnSpc>
                <a:spcPts val="3042"/>
              </a:lnSpc>
            </a:pPr>
            <a:r>
              <a:rPr lang="en-US" sz="2173">
                <a:solidFill>
                  <a:srgbClr val="203850"/>
                </a:solidFill>
                <a:latin typeface="Muli Regular"/>
              </a:rPr>
              <a:t>Data Preprocessing</a:t>
            </a:r>
          </a:p>
        </p:txBody>
      </p:sp>
      <p:sp>
        <p:nvSpPr>
          <p:cNvPr name="TextBox 34" id="34"/>
          <p:cNvSpPr txBox="true"/>
          <p:nvPr/>
        </p:nvSpPr>
        <p:spPr>
          <a:xfrm rot="0">
            <a:off x="8896918" y="7237706"/>
            <a:ext cx="3047174" cy="371946"/>
          </a:xfrm>
          <a:prstGeom prst="rect">
            <a:avLst/>
          </a:prstGeom>
        </p:spPr>
        <p:txBody>
          <a:bodyPr anchor="t" rtlCol="false" tIns="0" lIns="0" bIns="0" rIns="0">
            <a:spAutoFit/>
          </a:bodyPr>
          <a:lstStyle/>
          <a:p>
            <a:pPr>
              <a:lnSpc>
                <a:spcPts val="3042"/>
              </a:lnSpc>
            </a:pPr>
            <a:r>
              <a:rPr lang="en-US" sz="2173">
                <a:solidFill>
                  <a:srgbClr val="203850"/>
                </a:solidFill>
                <a:latin typeface="Muli Regular"/>
              </a:rPr>
              <a:t>Data Training &amp; Testing</a:t>
            </a:r>
          </a:p>
        </p:txBody>
      </p:sp>
      <p:sp>
        <p:nvSpPr>
          <p:cNvPr name="TextBox 35" id="35"/>
          <p:cNvSpPr txBox="true"/>
          <p:nvPr/>
        </p:nvSpPr>
        <p:spPr>
          <a:xfrm rot="0">
            <a:off x="12780506" y="7237706"/>
            <a:ext cx="3047174" cy="371942"/>
          </a:xfrm>
          <a:prstGeom prst="rect">
            <a:avLst/>
          </a:prstGeom>
        </p:spPr>
        <p:txBody>
          <a:bodyPr anchor="t" rtlCol="false" tIns="0" lIns="0" bIns="0" rIns="0">
            <a:spAutoFit/>
          </a:bodyPr>
          <a:lstStyle/>
          <a:p>
            <a:pPr>
              <a:lnSpc>
                <a:spcPts val="3042"/>
              </a:lnSpc>
            </a:pPr>
            <a:r>
              <a:rPr lang="en-US" sz="2173">
                <a:solidFill>
                  <a:srgbClr val="203850"/>
                </a:solidFill>
                <a:latin typeface="Muli Regular"/>
              </a:rPr>
              <a:t>Model Evaluation </a:t>
            </a:r>
          </a:p>
        </p:txBody>
      </p:sp>
      <p:grpSp>
        <p:nvGrpSpPr>
          <p:cNvPr name="Group 36" id="36"/>
          <p:cNvGrpSpPr/>
          <p:nvPr/>
        </p:nvGrpSpPr>
        <p:grpSpPr>
          <a:xfrm rot="0">
            <a:off x="17011677" y="5991372"/>
            <a:ext cx="495350" cy="495350"/>
            <a:chOff x="0" y="0"/>
            <a:chExt cx="6350000" cy="6350000"/>
          </a:xfrm>
        </p:grpSpPr>
        <p:sp>
          <p:nvSpPr>
            <p:cNvPr name="Freeform 37" id="37"/>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3DB6D6">
                <a:alpha val="26667"/>
              </a:srgbClr>
            </a:solidFill>
          </p:spPr>
        </p:sp>
      </p:grpSp>
      <p:grpSp>
        <p:nvGrpSpPr>
          <p:cNvPr name="Group 38" id="38"/>
          <p:cNvGrpSpPr/>
          <p:nvPr/>
        </p:nvGrpSpPr>
        <p:grpSpPr>
          <a:xfrm rot="0">
            <a:off x="17112718" y="6092412"/>
            <a:ext cx="293269" cy="293269"/>
            <a:chOff x="0" y="0"/>
            <a:chExt cx="6350000" cy="6350000"/>
          </a:xfrm>
        </p:grpSpPr>
        <p:sp>
          <p:nvSpPr>
            <p:cNvPr name="Freeform 39" id="39"/>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3DB6D6"/>
            </a:solidFill>
          </p:spPr>
        </p:sp>
      </p:grpSp>
      <p:sp>
        <p:nvSpPr>
          <p:cNvPr name="TextBox 40" id="40"/>
          <p:cNvSpPr txBox="true"/>
          <p:nvPr/>
        </p:nvSpPr>
        <p:spPr>
          <a:xfrm rot="0">
            <a:off x="16665880" y="7237691"/>
            <a:ext cx="1275036" cy="371942"/>
          </a:xfrm>
          <a:prstGeom prst="rect">
            <a:avLst/>
          </a:prstGeom>
        </p:spPr>
        <p:txBody>
          <a:bodyPr anchor="t" rtlCol="false" tIns="0" lIns="0" bIns="0" rIns="0">
            <a:spAutoFit/>
          </a:bodyPr>
          <a:lstStyle/>
          <a:p>
            <a:pPr>
              <a:lnSpc>
                <a:spcPts val="3042"/>
              </a:lnSpc>
            </a:pPr>
            <a:r>
              <a:rPr lang="en-US" sz="2173">
                <a:solidFill>
                  <a:srgbClr val="203850"/>
                </a:solidFill>
                <a:latin typeface="Muli Regular"/>
              </a:rPr>
              <a:t>GUI</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EDF1F2"/>
        </a:solidFill>
      </p:bgPr>
    </p:bg>
    <p:spTree>
      <p:nvGrpSpPr>
        <p:cNvPr id="1" name=""/>
        <p:cNvGrpSpPr/>
        <p:nvPr/>
      </p:nvGrpSpPr>
      <p:grpSpPr>
        <a:xfrm>
          <a:off x="0" y="0"/>
          <a:ext cx="0" cy="0"/>
          <a:chOff x="0" y="0"/>
          <a:chExt cx="0" cy="0"/>
        </a:xfrm>
      </p:grpSpPr>
      <p:grpSp>
        <p:nvGrpSpPr>
          <p:cNvPr name="Group 2" id="2"/>
          <p:cNvGrpSpPr/>
          <p:nvPr/>
        </p:nvGrpSpPr>
        <p:grpSpPr>
          <a:xfrm rot="0">
            <a:off x="5107637" y="3846886"/>
            <a:ext cx="8072725" cy="2593229"/>
            <a:chOff x="0" y="0"/>
            <a:chExt cx="1793726" cy="576205"/>
          </a:xfrm>
        </p:grpSpPr>
        <p:sp>
          <p:nvSpPr>
            <p:cNvPr name="Freeform 3" id="3"/>
            <p:cNvSpPr/>
            <p:nvPr/>
          </p:nvSpPr>
          <p:spPr>
            <a:xfrm>
              <a:off x="0" y="0"/>
              <a:ext cx="1793727" cy="576205"/>
            </a:xfrm>
            <a:custGeom>
              <a:avLst/>
              <a:gdLst/>
              <a:ahLst/>
              <a:cxnLst/>
              <a:rect r="r" b="b" t="t" l="l"/>
              <a:pathLst>
                <a:path h="576205" w="1793727">
                  <a:moveTo>
                    <a:pt x="38361" y="0"/>
                  </a:moveTo>
                  <a:lnTo>
                    <a:pt x="1755366" y="0"/>
                  </a:lnTo>
                  <a:cubicBezTo>
                    <a:pt x="1776552" y="0"/>
                    <a:pt x="1793727" y="17175"/>
                    <a:pt x="1793727" y="38361"/>
                  </a:cubicBezTo>
                  <a:lnTo>
                    <a:pt x="1793727" y="537844"/>
                  </a:lnTo>
                  <a:cubicBezTo>
                    <a:pt x="1793727" y="559030"/>
                    <a:pt x="1776552" y="576205"/>
                    <a:pt x="1755366" y="576205"/>
                  </a:cubicBezTo>
                  <a:lnTo>
                    <a:pt x="38361" y="576205"/>
                  </a:lnTo>
                  <a:cubicBezTo>
                    <a:pt x="17175" y="576205"/>
                    <a:pt x="0" y="559030"/>
                    <a:pt x="0" y="537844"/>
                  </a:cubicBezTo>
                  <a:lnTo>
                    <a:pt x="0" y="38361"/>
                  </a:lnTo>
                  <a:cubicBezTo>
                    <a:pt x="0" y="17175"/>
                    <a:pt x="17175" y="0"/>
                    <a:pt x="38361" y="0"/>
                  </a:cubicBezTo>
                  <a:close/>
                </a:path>
              </a:pathLst>
            </a:custGeom>
            <a:solidFill>
              <a:srgbClr val="B8EAF6"/>
            </a:solidFill>
          </p:spPr>
        </p:sp>
        <p:sp>
          <p:nvSpPr>
            <p:cNvPr name="TextBox 4" id="4"/>
            <p:cNvSpPr txBox="true"/>
            <p:nvPr/>
          </p:nvSpPr>
          <p:spPr>
            <a:xfrm>
              <a:off x="0" y="-104775"/>
              <a:ext cx="812800" cy="917575"/>
            </a:xfrm>
            <a:prstGeom prst="rect">
              <a:avLst/>
            </a:prstGeom>
          </p:spPr>
          <p:txBody>
            <a:bodyPr anchor="ctr" rtlCol="false" tIns="254000" lIns="254000" bIns="254000" rIns="254000"/>
            <a:lstStyle/>
            <a:p>
              <a:pPr algn="ctr">
                <a:lnSpc>
                  <a:spcPts val="5771"/>
                </a:lnSpc>
              </a:pPr>
              <a:r>
                <a:rPr lang="en-US" sz="3899">
                  <a:solidFill>
                    <a:srgbClr val="203850"/>
                  </a:solidFill>
                  <a:latin typeface="Muli Regular Bold"/>
                </a:rPr>
                <a:t>DATA PREPARATION - EDA</a:t>
              </a:r>
            </a:p>
          </p:txBody>
        </p:sp>
      </p:grpSp>
      <p:pic>
        <p:nvPicPr>
          <p:cNvPr name="Picture 5" id="5"/>
          <p:cNvPicPr>
            <a:picLocks noChangeAspect="true"/>
          </p:cNvPicPr>
          <p:nvPr/>
        </p:nvPicPr>
        <p:blipFill>
          <a:blip r:embed="rId2"/>
          <a:srcRect l="0" t="0" r="0" b="0"/>
          <a:stretch>
            <a:fillRect/>
          </a:stretch>
        </p:blipFill>
        <p:spPr>
          <a:xfrm flipH="false" flipV="false" rot="0">
            <a:off x="12321029" y="3846886"/>
            <a:ext cx="2706142" cy="5090124"/>
          </a:xfrm>
          <a:prstGeom prst="rect">
            <a:avLst/>
          </a:prstGeom>
        </p:spPr>
      </p:pic>
      <p:grpSp>
        <p:nvGrpSpPr>
          <p:cNvPr name="Group 6" id="6"/>
          <p:cNvGrpSpPr>
            <a:grpSpLocks noChangeAspect="true"/>
          </p:cNvGrpSpPr>
          <p:nvPr/>
        </p:nvGrpSpPr>
        <p:grpSpPr>
          <a:xfrm rot="-10800000">
            <a:off x="11174861" y="-8399340"/>
            <a:ext cx="11774709" cy="10962254"/>
            <a:chOff x="0" y="0"/>
            <a:chExt cx="6350000" cy="5911850"/>
          </a:xfrm>
        </p:grpSpPr>
        <p:sp>
          <p:nvSpPr>
            <p:cNvPr name="Freeform 7" id="7"/>
            <p:cNvSpPr/>
            <p:nvPr/>
          </p:nvSpPr>
          <p:spPr>
            <a:xfrm>
              <a:off x="-68580" y="0"/>
              <a:ext cx="6417310" cy="5911850"/>
            </a:xfrm>
            <a:custGeom>
              <a:avLst/>
              <a:gdLst/>
              <a:ahLst/>
              <a:cxnLst/>
              <a:rect r="r" b="b" t="t" l="l"/>
              <a:pathLst>
                <a:path h="5911850" w="6417310">
                  <a:moveTo>
                    <a:pt x="1215390" y="402590"/>
                  </a:moveTo>
                  <a:lnTo>
                    <a:pt x="177800" y="2192020"/>
                  </a:lnTo>
                  <a:cubicBezTo>
                    <a:pt x="0" y="2498090"/>
                    <a:pt x="43180" y="2884170"/>
                    <a:pt x="283210" y="3144520"/>
                  </a:cubicBezTo>
                  <a:lnTo>
                    <a:pt x="2594610" y="5651500"/>
                  </a:lnTo>
                  <a:cubicBezTo>
                    <a:pt x="2747010" y="5817870"/>
                    <a:pt x="2962910" y="5911850"/>
                    <a:pt x="3187700" y="5911850"/>
                  </a:cubicBezTo>
                  <a:lnTo>
                    <a:pt x="5609590" y="5911850"/>
                  </a:lnTo>
                  <a:cubicBezTo>
                    <a:pt x="6055360" y="5911850"/>
                    <a:pt x="6417310" y="5549900"/>
                    <a:pt x="6417310" y="5104130"/>
                  </a:cubicBezTo>
                  <a:lnTo>
                    <a:pt x="6417310" y="1891030"/>
                  </a:lnTo>
                  <a:cubicBezTo>
                    <a:pt x="6417310" y="1724660"/>
                    <a:pt x="6366510" y="1562100"/>
                    <a:pt x="6269990" y="1426210"/>
                  </a:cubicBezTo>
                  <a:lnTo>
                    <a:pt x="5507990" y="342900"/>
                  </a:lnTo>
                  <a:cubicBezTo>
                    <a:pt x="5356860" y="128270"/>
                    <a:pt x="5110480" y="0"/>
                    <a:pt x="4847590" y="0"/>
                  </a:cubicBezTo>
                  <a:lnTo>
                    <a:pt x="1913890" y="0"/>
                  </a:lnTo>
                  <a:cubicBezTo>
                    <a:pt x="1625600" y="0"/>
                    <a:pt x="1358900" y="153670"/>
                    <a:pt x="1215390" y="402590"/>
                  </a:cubicBezTo>
                  <a:close/>
                </a:path>
              </a:pathLst>
            </a:custGeom>
            <a:solidFill>
              <a:srgbClr val="FFFFFF">
                <a:alpha val="60000"/>
              </a:srgbClr>
            </a:solidFill>
            <a:ln w="12700">
              <a:solidFill>
                <a:srgbClr val="000000"/>
              </a:solidFill>
            </a:ln>
          </p:spPr>
        </p:sp>
      </p:grpSp>
      <p:pic>
        <p:nvPicPr>
          <p:cNvPr name="Picture 8" id="8"/>
          <p:cNvPicPr>
            <a:picLocks noChangeAspect="true"/>
          </p:cNvPicPr>
          <p:nvPr/>
        </p:nvPicPr>
        <p:blipFill>
          <a:blip r:embed="rId3"/>
          <a:srcRect l="0" t="0" r="0" b="0"/>
          <a:stretch>
            <a:fillRect/>
          </a:stretch>
        </p:blipFill>
        <p:spPr>
          <a:xfrm flipH="false" flipV="false" rot="0">
            <a:off x="1028700" y="1028700"/>
            <a:ext cx="2106061" cy="621288"/>
          </a:xfrm>
          <a:prstGeom prst="rect">
            <a:avLst/>
          </a:prstGeom>
        </p:spPr>
      </p:pic>
      <p:grpSp>
        <p:nvGrpSpPr>
          <p:cNvPr name="Group 9" id="9"/>
          <p:cNvGrpSpPr/>
          <p:nvPr/>
        </p:nvGrpSpPr>
        <p:grpSpPr>
          <a:xfrm rot="0">
            <a:off x="13894375" y="732660"/>
            <a:ext cx="3339019" cy="810981"/>
            <a:chOff x="0" y="0"/>
            <a:chExt cx="4452025" cy="1081308"/>
          </a:xfrm>
        </p:grpSpPr>
        <p:grpSp>
          <p:nvGrpSpPr>
            <p:cNvPr name="Group 10" id="10"/>
            <p:cNvGrpSpPr/>
            <p:nvPr/>
          </p:nvGrpSpPr>
          <p:grpSpPr>
            <a:xfrm rot="0">
              <a:off x="0" y="0"/>
              <a:ext cx="4452025" cy="1081308"/>
              <a:chOff x="0" y="0"/>
              <a:chExt cx="9196043" cy="2233535"/>
            </a:xfrm>
          </p:grpSpPr>
          <p:sp>
            <p:nvSpPr>
              <p:cNvPr name="Freeform 11" id="11"/>
              <p:cNvSpPr/>
              <p:nvPr/>
            </p:nvSpPr>
            <p:spPr>
              <a:xfrm>
                <a:off x="19050" y="19050"/>
                <a:ext cx="9158070" cy="2195435"/>
              </a:xfrm>
              <a:custGeom>
                <a:avLst/>
                <a:gdLst/>
                <a:ahLst/>
                <a:cxnLst/>
                <a:rect r="r" b="b" t="t" l="l"/>
                <a:pathLst>
                  <a:path h="2195435" w="9158070">
                    <a:moveTo>
                      <a:pt x="8060155" y="2195435"/>
                    </a:moveTo>
                    <a:lnTo>
                      <a:pt x="1097788" y="2195435"/>
                    </a:lnTo>
                    <a:cubicBezTo>
                      <a:pt x="491490" y="2195435"/>
                      <a:pt x="0" y="1703948"/>
                      <a:pt x="0" y="1097654"/>
                    </a:cubicBezTo>
                    <a:lnTo>
                      <a:pt x="0" y="1097654"/>
                    </a:lnTo>
                    <a:cubicBezTo>
                      <a:pt x="0" y="491487"/>
                      <a:pt x="491490" y="0"/>
                      <a:pt x="1097788" y="0"/>
                    </a:cubicBezTo>
                    <a:lnTo>
                      <a:pt x="8060282" y="0"/>
                    </a:lnTo>
                    <a:cubicBezTo>
                      <a:pt x="8666580" y="0"/>
                      <a:pt x="9158070" y="491487"/>
                      <a:pt x="9158070" y="1097781"/>
                    </a:cubicBezTo>
                    <a:lnTo>
                      <a:pt x="9158070" y="1097781"/>
                    </a:lnTo>
                    <a:cubicBezTo>
                      <a:pt x="9157943" y="1703948"/>
                      <a:pt x="8666453" y="2195435"/>
                      <a:pt x="8060155" y="2195435"/>
                    </a:cubicBezTo>
                    <a:close/>
                  </a:path>
                </a:pathLst>
              </a:custGeom>
              <a:solidFill>
                <a:srgbClr val="3DB6D6"/>
              </a:solidFill>
            </p:spPr>
          </p:sp>
          <p:sp>
            <p:nvSpPr>
              <p:cNvPr name="Freeform 12" id="12"/>
              <p:cNvSpPr/>
              <p:nvPr/>
            </p:nvSpPr>
            <p:spPr>
              <a:xfrm>
                <a:off x="0" y="0"/>
                <a:ext cx="9196043" cy="2233535"/>
              </a:xfrm>
              <a:custGeom>
                <a:avLst/>
                <a:gdLst/>
                <a:ahLst/>
                <a:cxnLst/>
                <a:rect r="r" b="b" t="t" l="l"/>
                <a:pathLst>
                  <a:path h="2233535" w="9196043">
                    <a:moveTo>
                      <a:pt x="8079205" y="2233535"/>
                    </a:moveTo>
                    <a:lnTo>
                      <a:pt x="1116838" y="2233535"/>
                    </a:lnTo>
                    <a:cubicBezTo>
                      <a:pt x="501015" y="2233535"/>
                      <a:pt x="0" y="1732523"/>
                      <a:pt x="0" y="1116831"/>
                    </a:cubicBezTo>
                    <a:cubicBezTo>
                      <a:pt x="0" y="501012"/>
                      <a:pt x="501015" y="0"/>
                      <a:pt x="1116838" y="0"/>
                    </a:cubicBezTo>
                    <a:lnTo>
                      <a:pt x="8079332" y="0"/>
                    </a:lnTo>
                    <a:cubicBezTo>
                      <a:pt x="8695028" y="0"/>
                      <a:pt x="9196043" y="501012"/>
                      <a:pt x="9196043" y="1116831"/>
                    </a:cubicBezTo>
                    <a:cubicBezTo>
                      <a:pt x="9196043" y="1732523"/>
                      <a:pt x="8695028" y="2233535"/>
                      <a:pt x="8079205" y="2233535"/>
                    </a:cubicBezTo>
                    <a:close/>
                    <a:moveTo>
                      <a:pt x="1116838" y="38100"/>
                    </a:moveTo>
                    <a:cubicBezTo>
                      <a:pt x="521970" y="38100"/>
                      <a:pt x="38100" y="521967"/>
                      <a:pt x="38100" y="1116831"/>
                    </a:cubicBezTo>
                    <a:cubicBezTo>
                      <a:pt x="38100" y="1711568"/>
                      <a:pt x="521970" y="2195562"/>
                      <a:pt x="1116838" y="2195562"/>
                    </a:cubicBezTo>
                    <a:lnTo>
                      <a:pt x="8079332" y="2195562"/>
                    </a:lnTo>
                    <a:cubicBezTo>
                      <a:pt x="8674074" y="2195562"/>
                      <a:pt x="9158070" y="1711695"/>
                      <a:pt x="9158070" y="1116831"/>
                    </a:cubicBezTo>
                    <a:cubicBezTo>
                      <a:pt x="9157943" y="521967"/>
                      <a:pt x="8674074" y="38100"/>
                      <a:pt x="8079205" y="38100"/>
                    </a:cubicBezTo>
                    <a:lnTo>
                      <a:pt x="1116838" y="38100"/>
                    </a:lnTo>
                    <a:close/>
                  </a:path>
                </a:pathLst>
              </a:custGeom>
              <a:solidFill>
                <a:srgbClr val="3DB6D6"/>
              </a:solidFill>
            </p:spPr>
          </p:sp>
        </p:grpSp>
        <p:sp>
          <p:nvSpPr>
            <p:cNvPr name="TextBox 13" id="13"/>
            <p:cNvSpPr txBox="true"/>
            <p:nvPr/>
          </p:nvSpPr>
          <p:spPr>
            <a:xfrm rot="0">
              <a:off x="228238" y="327954"/>
              <a:ext cx="3995549" cy="415874"/>
            </a:xfrm>
            <a:prstGeom prst="rect">
              <a:avLst/>
            </a:prstGeom>
          </p:spPr>
          <p:txBody>
            <a:bodyPr anchor="t" rtlCol="false" tIns="0" lIns="0" bIns="0" rIns="0">
              <a:spAutoFit/>
            </a:bodyPr>
            <a:lstStyle/>
            <a:p>
              <a:pPr algn="ctr" marL="0" indent="0" lvl="0">
                <a:lnSpc>
                  <a:spcPts val="2400"/>
                </a:lnSpc>
                <a:spcBef>
                  <a:spcPct val="0"/>
                </a:spcBef>
              </a:pPr>
              <a:r>
                <a:rPr lang="en-US" sz="2000">
                  <a:solidFill>
                    <a:srgbClr val="FFFFFF"/>
                  </a:solidFill>
                  <a:latin typeface="Muli Regular"/>
                </a:rPr>
                <a:t>SkomdaTeam</a:t>
              </a:r>
            </a:p>
          </p:txBody>
        </p:sp>
      </p:gr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028700" y="2475773"/>
            <a:ext cx="10618553" cy="1133475"/>
          </a:xfrm>
          <a:prstGeom prst="rect">
            <a:avLst/>
          </a:prstGeom>
        </p:spPr>
        <p:txBody>
          <a:bodyPr anchor="t" rtlCol="false" tIns="0" lIns="0" bIns="0" rIns="0">
            <a:spAutoFit/>
          </a:bodyPr>
          <a:lstStyle/>
          <a:p>
            <a:pPr>
              <a:lnSpc>
                <a:spcPts val="8999"/>
              </a:lnSpc>
            </a:pPr>
            <a:r>
              <a:rPr lang="en-US" sz="7499" spc="-149">
                <a:solidFill>
                  <a:srgbClr val="3DB6D6"/>
                </a:solidFill>
                <a:latin typeface="Muli Bold"/>
              </a:rPr>
              <a:t>Informasi Data</a:t>
            </a:r>
          </a:p>
        </p:txBody>
      </p:sp>
      <p:grpSp>
        <p:nvGrpSpPr>
          <p:cNvPr name="Group 3" id="3"/>
          <p:cNvGrpSpPr/>
          <p:nvPr/>
        </p:nvGrpSpPr>
        <p:grpSpPr>
          <a:xfrm rot="0">
            <a:off x="1028700" y="4720432"/>
            <a:ext cx="5202472" cy="4171868"/>
            <a:chOff x="0" y="0"/>
            <a:chExt cx="1155968" cy="926972"/>
          </a:xfrm>
        </p:grpSpPr>
        <p:sp>
          <p:nvSpPr>
            <p:cNvPr name="Freeform 4" id="4"/>
            <p:cNvSpPr/>
            <p:nvPr/>
          </p:nvSpPr>
          <p:spPr>
            <a:xfrm>
              <a:off x="0" y="0"/>
              <a:ext cx="1155968" cy="926972"/>
            </a:xfrm>
            <a:custGeom>
              <a:avLst/>
              <a:gdLst/>
              <a:ahLst/>
              <a:cxnLst/>
              <a:rect r="r" b="b" t="t" l="l"/>
              <a:pathLst>
                <a:path h="926972" w="1155968">
                  <a:moveTo>
                    <a:pt x="59525" y="0"/>
                  </a:moveTo>
                  <a:lnTo>
                    <a:pt x="1096443" y="0"/>
                  </a:lnTo>
                  <a:cubicBezTo>
                    <a:pt x="1112230" y="0"/>
                    <a:pt x="1127370" y="6271"/>
                    <a:pt x="1138534" y="17434"/>
                  </a:cubicBezTo>
                  <a:cubicBezTo>
                    <a:pt x="1149697" y="28598"/>
                    <a:pt x="1155968" y="43738"/>
                    <a:pt x="1155968" y="59525"/>
                  </a:cubicBezTo>
                  <a:lnTo>
                    <a:pt x="1155968" y="867447"/>
                  </a:lnTo>
                  <a:cubicBezTo>
                    <a:pt x="1155968" y="883234"/>
                    <a:pt x="1149697" y="898375"/>
                    <a:pt x="1138534" y="909538"/>
                  </a:cubicBezTo>
                  <a:cubicBezTo>
                    <a:pt x="1127370" y="920701"/>
                    <a:pt x="1112230" y="926972"/>
                    <a:pt x="1096443" y="926972"/>
                  </a:cubicBezTo>
                  <a:lnTo>
                    <a:pt x="59525" y="926972"/>
                  </a:lnTo>
                  <a:cubicBezTo>
                    <a:pt x="43738" y="926972"/>
                    <a:pt x="28598" y="920701"/>
                    <a:pt x="17434" y="909538"/>
                  </a:cubicBezTo>
                  <a:cubicBezTo>
                    <a:pt x="6271" y="898375"/>
                    <a:pt x="0" y="883234"/>
                    <a:pt x="0" y="867447"/>
                  </a:cubicBezTo>
                  <a:lnTo>
                    <a:pt x="0" y="59525"/>
                  </a:lnTo>
                  <a:cubicBezTo>
                    <a:pt x="0" y="43738"/>
                    <a:pt x="6271" y="28598"/>
                    <a:pt x="17434" y="17434"/>
                  </a:cubicBezTo>
                  <a:cubicBezTo>
                    <a:pt x="28598" y="6271"/>
                    <a:pt x="43738" y="0"/>
                    <a:pt x="59525" y="0"/>
                  </a:cubicBezTo>
                  <a:close/>
                </a:path>
              </a:pathLst>
            </a:custGeom>
            <a:solidFill>
              <a:srgbClr val="B8EAF6"/>
            </a:solidFill>
          </p:spPr>
        </p:sp>
        <p:sp>
          <p:nvSpPr>
            <p:cNvPr name="TextBox 5" id="5"/>
            <p:cNvSpPr txBox="true"/>
            <p:nvPr/>
          </p:nvSpPr>
          <p:spPr>
            <a:xfrm>
              <a:off x="0" y="-85725"/>
              <a:ext cx="812800" cy="898525"/>
            </a:xfrm>
            <a:prstGeom prst="rect">
              <a:avLst/>
            </a:prstGeom>
          </p:spPr>
          <p:txBody>
            <a:bodyPr anchor="ctr" rtlCol="false" tIns="254000" lIns="254000" bIns="254000" rIns="254000"/>
            <a:lstStyle/>
            <a:p>
              <a:pPr algn="ctr">
                <a:lnSpc>
                  <a:spcPts val="4735"/>
                </a:lnSpc>
              </a:pPr>
              <a:r>
                <a:rPr lang="en-US" sz="3199">
                  <a:solidFill>
                    <a:srgbClr val="203850"/>
                  </a:solidFill>
                  <a:latin typeface="Muli Regular"/>
                </a:rPr>
                <a:t>Deskripsi</a:t>
              </a:r>
            </a:p>
            <a:p>
              <a:pPr algn="ctr">
                <a:lnSpc>
                  <a:spcPts val="3255"/>
                </a:lnSpc>
              </a:pPr>
              <a:r>
                <a:rPr lang="en-US" sz="2199">
                  <a:solidFill>
                    <a:srgbClr val="203850"/>
                  </a:solidFill>
                  <a:latin typeface="Muli Regular"/>
                </a:rPr>
                <a:t>Berdasarkan dataset hasil pemantauan temperatur, kelembapan, kondisi awan, radiasi matahari, dan lainnya</a:t>
              </a:r>
            </a:p>
          </p:txBody>
        </p:sp>
      </p:grpSp>
      <p:grpSp>
        <p:nvGrpSpPr>
          <p:cNvPr name="Group 6" id="6"/>
          <p:cNvGrpSpPr>
            <a:grpSpLocks noChangeAspect="true"/>
          </p:cNvGrpSpPr>
          <p:nvPr/>
        </p:nvGrpSpPr>
        <p:grpSpPr>
          <a:xfrm rot="-10800000">
            <a:off x="11174861" y="-8399340"/>
            <a:ext cx="11774709" cy="10962254"/>
            <a:chOff x="0" y="0"/>
            <a:chExt cx="6350000" cy="5911850"/>
          </a:xfrm>
        </p:grpSpPr>
        <p:sp>
          <p:nvSpPr>
            <p:cNvPr name="Freeform 7" id="7"/>
            <p:cNvSpPr/>
            <p:nvPr/>
          </p:nvSpPr>
          <p:spPr>
            <a:xfrm>
              <a:off x="-68580" y="0"/>
              <a:ext cx="6417310" cy="5911850"/>
            </a:xfrm>
            <a:custGeom>
              <a:avLst/>
              <a:gdLst/>
              <a:ahLst/>
              <a:cxnLst/>
              <a:rect r="r" b="b" t="t" l="l"/>
              <a:pathLst>
                <a:path h="5911850" w="6417310">
                  <a:moveTo>
                    <a:pt x="1215390" y="402590"/>
                  </a:moveTo>
                  <a:lnTo>
                    <a:pt x="177800" y="2192020"/>
                  </a:lnTo>
                  <a:cubicBezTo>
                    <a:pt x="0" y="2498090"/>
                    <a:pt x="43180" y="2884170"/>
                    <a:pt x="283210" y="3144520"/>
                  </a:cubicBezTo>
                  <a:lnTo>
                    <a:pt x="2594610" y="5651500"/>
                  </a:lnTo>
                  <a:cubicBezTo>
                    <a:pt x="2747010" y="5817870"/>
                    <a:pt x="2962910" y="5911850"/>
                    <a:pt x="3187700" y="5911850"/>
                  </a:cubicBezTo>
                  <a:lnTo>
                    <a:pt x="5609590" y="5911850"/>
                  </a:lnTo>
                  <a:cubicBezTo>
                    <a:pt x="6055360" y="5911850"/>
                    <a:pt x="6417310" y="5549900"/>
                    <a:pt x="6417310" y="5104130"/>
                  </a:cubicBezTo>
                  <a:lnTo>
                    <a:pt x="6417310" y="1891030"/>
                  </a:lnTo>
                  <a:cubicBezTo>
                    <a:pt x="6417310" y="1724660"/>
                    <a:pt x="6366510" y="1562100"/>
                    <a:pt x="6269990" y="1426210"/>
                  </a:cubicBezTo>
                  <a:lnTo>
                    <a:pt x="5507990" y="342900"/>
                  </a:lnTo>
                  <a:cubicBezTo>
                    <a:pt x="5356860" y="128270"/>
                    <a:pt x="5110480" y="0"/>
                    <a:pt x="4847590" y="0"/>
                  </a:cubicBezTo>
                  <a:lnTo>
                    <a:pt x="1913890" y="0"/>
                  </a:lnTo>
                  <a:cubicBezTo>
                    <a:pt x="1625600" y="0"/>
                    <a:pt x="1358900" y="153670"/>
                    <a:pt x="1215390" y="402590"/>
                  </a:cubicBezTo>
                  <a:close/>
                </a:path>
              </a:pathLst>
            </a:custGeom>
            <a:solidFill>
              <a:srgbClr val="EDF1F2">
                <a:alpha val="60000"/>
              </a:srgbClr>
            </a:solidFill>
            <a:ln w="12700">
              <a:solidFill>
                <a:srgbClr val="000000"/>
              </a:solidFill>
            </a:ln>
          </p:spPr>
        </p:sp>
      </p:grpSp>
      <p:grpSp>
        <p:nvGrpSpPr>
          <p:cNvPr name="Group 8" id="8"/>
          <p:cNvGrpSpPr/>
          <p:nvPr/>
        </p:nvGrpSpPr>
        <p:grpSpPr>
          <a:xfrm rot="0">
            <a:off x="12055709" y="7007374"/>
            <a:ext cx="5006506" cy="1884927"/>
            <a:chOff x="0" y="0"/>
            <a:chExt cx="1112511" cy="418855"/>
          </a:xfrm>
        </p:grpSpPr>
        <p:sp>
          <p:nvSpPr>
            <p:cNvPr name="Freeform 9" id="9"/>
            <p:cNvSpPr/>
            <p:nvPr/>
          </p:nvSpPr>
          <p:spPr>
            <a:xfrm>
              <a:off x="0" y="0"/>
              <a:ext cx="1112511" cy="418855"/>
            </a:xfrm>
            <a:custGeom>
              <a:avLst/>
              <a:gdLst/>
              <a:ahLst/>
              <a:cxnLst/>
              <a:rect r="r" b="b" t="t" l="l"/>
              <a:pathLst>
                <a:path h="418855" w="1112511">
                  <a:moveTo>
                    <a:pt x="46391" y="0"/>
                  </a:moveTo>
                  <a:lnTo>
                    <a:pt x="1066120" y="0"/>
                  </a:lnTo>
                  <a:cubicBezTo>
                    <a:pt x="1078424" y="0"/>
                    <a:pt x="1090224" y="4888"/>
                    <a:pt x="1098924" y="13588"/>
                  </a:cubicBezTo>
                  <a:cubicBezTo>
                    <a:pt x="1107624" y="22288"/>
                    <a:pt x="1112511" y="34087"/>
                    <a:pt x="1112511" y="46391"/>
                  </a:cubicBezTo>
                  <a:lnTo>
                    <a:pt x="1112511" y="372464"/>
                  </a:lnTo>
                  <a:cubicBezTo>
                    <a:pt x="1112511" y="384768"/>
                    <a:pt x="1107624" y="396568"/>
                    <a:pt x="1098924" y="405268"/>
                  </a:cubicBezTo>
                  <a:cubicBezTo>
                    <a:pt x="1090224" y="413968"/>
                    <a:pt x="1078424" y="418855"/>
                    <a:pt x="1066120" y="418855"/>
                  </a:cubicBezTo>
                  <a:lnTo>
                    <a:pt x="46391" y="418855"/>
                  </a:lnTo>
                  <a:cubicBezTo>
                    <a:pt x="20770" y="418855"/>
                    <a:pt x="0" y="398085"/>
                    <a:pt x="0" y="372464"/>
                  </a:cubicBezTo>
                  <a:lnTo>
                    <a:pt x="0" y="46391"/>
                  </a:lnTo>
                  <a:cubicBezTo>
                    <a:pt x="0" y="34087"/>
                    <a:pt x="4888" y="22288"/>
                    <a:pt x="13588" y="13588"/>
                  </a:cubicBezTo>
                  <a:cubicBezTo>
                    <a:pt x="22288" y="4888"/>
                    <a:pt x="34087" y="0"/>
                    <a:pt x="46391" y="0"/>
                  </a:cubicBezTo>
                  <a:close/>
                </a:path>
              </a:pathLst>
            </a:custGeom>
            <a:solidFill>
              <a:srgbClr val="EDF1F2"/>
            </a:solidFill>
          </p:spPr>
        </p:sp>
        <p:sp>
          <p:nvSpPr>
            <p:cNvPr name="TextBox 10" id="10"/>
            <p:cNvSpPr txBox="true"/>
            <p:nvPr/>
          </p:nvSpPr>
          <p:spPr>
            <a:xfrm>
              <a:off x="0" y="-85725"/>
              <a:ext cx="812800" cy="898525"/>
            </a:xfrm>
            <a:prstGeom prst="rect">
              <a:avLst/>
            </a:prstGeom>
          </p:spPr>
          <p:txBody>
            <a:bodyPr anchor="ctr" rtlCol="false" tIns="254000" lIns="254000" bIns="254000" rIns="254000"/>
            <a:lstStyle/>
            <a:p>
              <a:pPr algn="ctr">
                <a:lnSpc>
                  <a:spcPts val="4735"/>
                </a:lnSpc>
              </a:pPr>
              <a:r>
                <a:rPr lang="en-US" sz="3199">
                  <a:solidFill>
                    <a:srgbClr val="203850"/>
                  </a:solidFill>
                  <a:latin typeface="Muli Regular Bold"/>
                </a:rPr>
                <a:t>Variabel</a:t>
              </a:r>
            </a:p>
            <a:p>
              <a:pPr algn="ctr">
                <a:lnSpc>
                  <a:spcPts val="3256"/>
                </a:lnSpc>
              </a:pPr>
              <a:r>
                <a:rPr lang="en-US" sz="2200">
                  <a:solidFill>
                    <a:srgbClr val="203850"/>
                  </a:solidFill>
                  <a:latin typeface="Muli Regular Bold"/>
                </a:rPr>
                <a:t>22 Numerical</a:t>
              </a:r>
            </a:p>
          </p:txBody>
        </p:sp>
      </p:grpSp>
      <p:grpSp>
        <p:nvGrpSpPr>
          <p:cNvPr name="Group 11" id="11"/>
          <p:cNvGrpSpPr/>
          <p:nvPr/>
        </p:nvGrpSpPr>
        <p:grpSpPr>
          <a:xfrm rot="0">
            <a:off x="6640747" y="7007374"/>
            <a:ext cx="5006506" cy="1884927"/>
            <a:chOff x="0" y="0"/>
            <a:chExt cx="1112425" cy="418823"/>
          </a:xfrm>
        </p:grpSpPr>
        <p:sp>
          <p:nvSpPr>
            <p:cNvPr name="Freeform 12" id="12"/>
            <p:cNvSpPr/>
            <p:nvPr/>
          </p:nvSpPr>
          <p:spPr>
            <a:xfrm>
              <a:off x="0" y="0"/>
              <a:ext cx="1112425" cy="418823"/>
            </a:xfrm>
            <a:custGeom>
              <a:avLst/>
              <a:gdLst/>
              <a:ahLst/>
              <a:cxnLst/>
              <a:rect r="r" b="b" t="t" l="l"/>
              <a:pathLst>
                <a:path h="418823" w="1112425">
                  <a:moveTo>
                    <a:pt x="46391" y="0"/>
                  </a:moveTo>
                  <a:lnTo>
                    <a:pt x="1066034" y="0"/>
                  </a:lnTo>
                  <a:cubicBezTo>
                    <a:pt x="1078338" y="0"/>
                    <a:pt x="1090138" y="4888"/>
                    <a:pt x="1098838" y="13588"/>
                  </a:cubicBezTo>
                  <a:cubicBezTo>
                    <a:pt x="1107538" y="22288"/>
                    <a:pt x="1112425" y="34087"/>
                    <a:pt x="1112425" y="46391"/>
                  </a:cubicBezTo>
                  <a:lnTo>
                    <a:pt x="1112425" y="372432"/>
                  </a:lnTo>
                  <a:cubicBezTo>
                    <a:pt x="1112425" y="384736"/>
                    <a:pt x="1107538" y="396535"/>
                    <a:pt x="1098838" y="405235"/>
                  </a:cubicBezTo>
                  <a:cubicBezTo>
                    <a:pt x="1090138" y="413935"/>
                    <a:pt x="1078338" y="418823"/>
                    <a:pt x="1066034" y="418823"/>
                  </a:cubicBezTo>
                  <a:lnTo>
                    <a:pt x="46391" y="418823"/>
                  </a:lnTo>
                  <a:cubicBezTo>
                    <a:pt x="34087" y="418823"/>
                    <a:pt x="22288" y="413935"/>
                    <a:pt x="13588" y="405235"/>
                  </a:cubicBezTo>
                  <a:cubicBezTo>
                    <a:pt x="4888" y="396535"/>
                    <a:pt x="0" y="384736"/>
                    <a:pt x="0" y="372432"/>
                  </a:cubicBezTo>
                  <a:lnTo>
                    <a:pt x="0" y="46391"/>
                  </a:lnTo>
                  <a:cubicBezTo>
                    <a:pt x="0" y="34087"/>
                    <a:pt x="4888" y="22288"/>
                    <a:pt x="13588" y="13588"/>
                  </a:cubicBezTo>
                  <a:cubicBezTo>
                    <a:pt x="22288" y="4888"/>
                    <a:pt x="34087" y="0"/>
                    <a:pt x="46391" y="0"/>
                  </a:cubicBezTo>
                  <a:close/>
                </a:path>
              </a:pathLst>
            </a:custGeom>
            <a:solidFill>
              <a:srgbClr val="EDF1F2"/>
            </a:solidFill>
          </p:spPr>
        </p:sp>
        <p:sp>
          <p:nvSpPr>
            <p:cNvPr name="TextBox 13" id="13"/>
            <p:cNvSpPr txBox="true"/>
            <p:nvPr/>
          </p:nvSpPr>
          <p:spPr>
            <a:xfrm>
              <a:off x="0" y="-85725"/>
              <a:ext cx="812800" cy="898525"/>
            </a:xfrm>
            <a:prstGeom prst="rect">
              <a:avLst/>
            </a:prstGeom>
          </p:spPr>
          <p:txBody>
            <a:bodyPr anchor="ctr" rtlCol="false" tIns="254000" lIns="254000" bIns="254000" rIns="254000"/>
            <a:lstStyle/>
            <a:p>
              <a:pPr algn="ctr">
                <a:lnSpc>
                  <a:spcPts val="4735"/>
                </a:lnSpc>
              </a:pPr>
              <a:r>
                <a:rPr lang="en-US" sz="3199">
                  <a:solidFill>
                    <a:srgbClr val="203850"/>
                  </a:solidFill>
                  <a:latin typeface="Muli Regular Bold"/>
                </a:rPr>
                <a:t>Dtype</a:t>
              </a:r>
            </a:p>
            <a:p>
              <a:pPr algn="ctr">
                <a:lnSpc>
                  <a:spcPts val="3256"/>
                </a:lnSpc>
              </a:pPr>
              <a:r>
                <a:rPr lang="en-US" sz="2200">
                  <a:solidFill>
                    <a:srgbClr val="203850"/>
                  </a:solidFill>
                  <a:latin typeface="Muli Regular"/>
                </a:rPr>
                <a:t>Float64</a:t>
              </a:r>
            </a:p>
          </p:txBody>
        </p:sp>
      </p:grpSp>
      <p:grpSp>
        <p:nvGrpSpPr>
          <p:cNvPr name="Group 14" id="14"/>
          <p:cNvGrpSpPr/>
          <p:nvPr/>
        </p:nvGrpSpPr>
        <p:grpSpPr>
          <a:xfrm rot="0">
            <a:off x="12055709" y="4720432"/>
            <a:ext cx="5006506" cy="1884927"/>
            <a:chOff x="0" y="0"/>
            <a:chExt cx="1112425" cy="418823"/>
          </a:xfrm>
        </p:grpSpPr>
        <p:sp>
          <p:nvSpPr>
            <p:cNvPr name="Freeform 15" id="15"/>
            <p:cNvSpPr/>
            <p:nvPr/>
          </p:nvSpPr>
          <p:spPr>
            <a:xfrm>
              <a:off x="0" y="0"/>
              <a:ext cx="1112425" cy="418823"/>
            </a:xfrm>
            <a:custGeom>
              <a:avLst/>
              <a:gdLst/>
              <a:ahLst/>
              <a:cxnLst/>
              <a:rect r="r" b="b" t="t" l="l"/>
              <a:pathLst>
                <a:path h="418823" w="1112425">
                  <a:moveTo>
                    <a:pt x="46391" y="0"/>
                  </a:moveTo>
                  <a:lnTo>
                    <a:pt x="1066034" y="0"/>
                  </a:lnTo>
                  <a:cubicBezTo>
                    <a:pt x="1078338" y="0"/>
                    <a:pt x="1090138" y="4888"/>
                    <a:pt x="1098838" y="13588"/>
                  </a:cubicBezTo>
                  <a:cubicBezTo>
                    <a:pt x="1107538" y="22288"/>
                    <a:pt x="1112425" y="34087"/>
                    <a:pt x="1112425" y="46391"/>
                  </a:cubicBezTo>
                  <a:lnTo>
                    <a:pt x="1112425" y="372432"/>
                  </a:lnTo>
                  <a:cubicBezTo>
                    <a:pt x="1112425" y="384736"/>
                    <a:pt x="1107538" y="396535"/>
                    <a:pt x="1098838" y="405235"/>
                  </a:cubicBezTo>
                  <a:cubicBezTo>
                    <a:pt x="1090138" y="413935"/>
                    <a:pt x="1078338" y="418823"/>
                    <a:pt x="1066034" y="418823"/>
                  </a:cubicBezTo>
                  <a:lnTo>
                    <a:pt x="46391" y="418823"/>
                  </a:lnTo>
                  <a:cubicBezTo>
                    <a:pt x="34087" y="418823"/>
                    <a:pt x="22288" y="413935"/>
                    <a:pt x="13588" y="405235"/>
                  </a:cubicBezTo>
                  <a:cubicBezTo>
                    <a:pt x="4888" y="396535"/>
                    <a:pt x="0" y="384736"/>
                    <a:pt x="0" y="372432"/>
                  </a:cubicBezTo>
                  <a:lnTo>
                    <a:pt x="0" y="46391"/>
                  </a:lnTo>
                  <a:cubicBezTo>
                    <a:pt x="0" y="34087"/>
                    <a:pt x="4888" y="22288"/>
                    <a:pt x="13588" y="13588"/>
                  </a:cubicBezTo>
                  <a:cubicBezTo>
                    <a:pt x="22288" y="4888"/>
                    <a:pt x="34087" y="0"/>
                    <a:pt x="46391" y="0"/>
                  </a:cubicBezTo>
                  <a:close/>
                </a:path>
              </a:pathLst>
            </a:custGeom>
            <a:solidFill>
              <a:srgbClr val="EDF1F2"/>
            </a:solidFill>
          </p:spPr>
        </p:sp>
        <p:sp>
          <p:nvSpPr>
            <p:cNvPr name="TextBox 16" id="16"/>
            <p:cNvSpPr txBox="true"/>
            <p:nvPr/>
          </p:nvSpPr>
          <p:spPr>
            <a:xfrm>
              <a:off x="0" y="-85725"/>
              <a:ext cx="812800" cy="898525"/>
            </a:xfrm>
            <a:prstGeom prst="rect">
              <a:avLst/>
            </a:prstGeom>
          </p:spPr>
          <p:txBody>
            <a:bodyPr anchor="ctr" rtlCol="false" tIns="254000" lIns="254000" bIns="254000" rIns="254000"/>
            <a:lstStyle/>
            <a:p>
              <a:pPr algn="ctr">
                <a:lnSpc>
                  <a:spcPts val="4735"/>
                </a:lnSpc>
              </a:pPr>
              <a:r>
                <a:rPr lang="en-US" sz="3199">
                  <a:solidFill>
                    <a:srgbClr val="203850"/>
                  </a:solidFill>
                  <a:latin typeface="Muli Regular Bold"/>
                </a:rPr>
                <a:t>Method</a:t>
              </a:r>
            </a:p>
            <a:p>
              <a:pPr algn="ctr">
                <a:lnSpc>
                  <a:spcPts val="3256"/>
                </a:lnSpc>
              </a:pPr>
              <a:r>
                <a:rPr lang="en-US" sz="2200">
                  <a:solidFill>
                    <a:srgbClr val="203850"/>
                  </a:solidFill>
                  <a:latin typeface="Muli Regular Bold"/>
                </a:rPr>
                <a:t>R</a:t>
              </a:r>
              <a:r>
                <a:rPr lang="en-US" sz="2200">
                  <a:solidFill>
                    <a:srgbClr val="203850"/>
                  </a:solidFill>
                  <a:latin typeface="Muli Regular"/>
                </a:rPr>
                <a:t>egresi</a:t>
              </a:r>
            </a:p>
          </p:txBody>
        </p:sp>
      </p:grpSp>
      <p:grpSp>
        <p:nvGrpSpPr>
          <p:cNvPr name="Group 17" id="17"/>
          <p:cNvGrpSpPr/>
          <p:nvPr/>
        </p:nvGrpSpPr>
        <p:grpSpPr>
          <a:xfrm rot="0">
            <a:off x="6640747" y="4720432"/>
            <a:ext cx="5006506" cy="1884927"/>
            <a:chOff x="0" y="0"/>
            <a:chExt cx="1112425" cy="418823"/>
          </a:xfrm>
        </p:grpSpPr>
        <p:sp>
          <p:nvSpPr>
            <p:cNvPr name="Freeform 18" id="18"/>
            <p:cNvSpPr/>
            <p:nvPr/>
          </p:nvSpPr>
          <p:spPr>
            <a:xfrm>
              <a:off x="0" y="0"/>
              <a:ext cx="1112425" cy="418823"/>
            </a:xfrm>
            <a:custGeom>
              <a:avLst/>
              <a:gdLst/>
              <a:ahLst/>
              <a:cxnLst/>
              <a:rect r="r" b="b" t="t" l="l"/>
              <a:pathLst>
                <a:path h="418823" w="1112425">
                  <a:moveTo>
                    <a:pt x="46391" y="0"/>
                  </a:moveTo>
                  <a:lnTo>
                    <a:pt x="1066034" y="0"/>
                  </a:lnTo>
                  <a:cubicBezTo>
                    <a:pt x="1078338" y="0"/>
                    <a:pt x="1090138" y="4888"/>
                    <a:pt x="1098838" y="13588"/>
                  </a:cubicBezTo>
                  <a:cubicBezTo>
                    <a:pt x="1107538" y="22288"/>
                    <a:pt x="1112425" y="34087"/>
                    <a:pt x="1112425" y="46391"/>
                  </a:cubicBezTo>
                  <a:lnTo>
                    <a:pt x="1112425" y="372432"/>
                  </a:lnTo>
                  <a:cubicBezTo>
                    <a:pt x="1112425" y="384736"/>
                    <a:pt x="1107538" y="396535"/>
                    <a:pt x="1098838" y="405235"/>
                  </a:cubicBezTo>
                  <a:cubicBezTo>
                    <a:pt x="1090138" y="413935"/>
                    <a:pt x="1078338" y="418823"/>
                    <a:pt x="1066034" y="418823"/>
                  </a:cubicBezTo>
                  <a:lnTo>
                    <a:pt x="46391" y="418823"/>
                  </a:lnTo>
                  <a:cubicBezTo>
                    <a:pt x="34087" y="418823"/>
                    <a:pt x="22288" y="413935"/>
                    <a:pt x="13588" y="405235"/>
                  </a:cubicBezTo>
                  <a:cubicBezTo>
                    <a:pt x="4888" y="396535"/>
                    <a:pt x="0" y="384736"/>
                    <a:pt x="0" y="372432"/>
                  </a:cubicBezTo>
                  <a:lnTo>
                    <a:pt x="0" y="46391"/>
                  </a:lnTo>
                  <a:cubicBezTo>
                    <a:pt x="0" y="34087"/>
                    <a:pt x="4888" y="22288"/>
                    <a:pt x="13588" y="13588"/>
                  </a:cubicBezTo>
                  <a:cubicBezTo>
                    <a:pt x="22288" y="4888"/>
                    <a:pt x="34087" y="0"/>
                    <a:pt x="46391" y="0"/>
                  </a:cubicBezTo>
                  <a:close/>
                </a:path>
              </a:pathLst>
            </a:custGeom>
            <a:solidFill>
              <a:srgbClr val="EDF1F2"/>
            </a:solidFill>
          </p:spPr>
        </p:sp>
        <p:sp>
          <p:nvSpPr>
            <p:cNvPr name="TextBox 19" id="19"/>
            <p:cNvSpPr txBox="true"/>
            <p:nvPr/>
          </p:nvSpPr>
          <p:spPr>
            <a:xfrm>
              <a:off x="0" y="-85725"/>
              <a:ext cx="812800" cy="898525"/>
            </a:xfrm>
            <a:prstGeom prst="rect">
              <a:avLst/>
            </a:prstGeom>
          </p:spPr>
          <p:txBody>
            <a:bodyPr anchor="ctr" rtlCol="false" tIns="254000" lIns="254000" bIns="254000" rIns="254000"/>
            <a:lstStyle/>
            <a:p>
              <a:pPr algn="ctr">
                <a:lnSpc>
                  <a:spcPts val="4735"/>
                </a:lnSpc>
              </a:pPr>
              <a:r>
                <a:rPr lang="en-US" sz="3199">
                  <a:solidFill>
                    <a:srgbClr val="203850"/>
                  </a:solidFill>
                  <a:latin typeface="Muli Regular"/>
                </a:rPr>
                <a:t>Shape</a:t>
              </a:r>
            </a:p>
            <a:p>
              <a:pPr algn="ctr">
                <a:lnSpc>
                  <a:spcPts val="3256"/>
                </a:lnSpc>
              </a:pPr>
              <a:r>
                <a:rPr lang="en-US" sz="2200">
                  <a:solidFill>
                    <a:srgbClr val="203850"/>
                  </a:solidFill>
                  <a:latin typeface="Muli Regular Bold"/>
                </a:rPr>
                <a:t>(6589, 22)</a:t>
              </a:r>
            </a:p>
          </p:txBody>
        </p:sp>
      </p:grpSp>
      <p:grpSp>
        <p:nvGrpSpPr>
          <p:cNvPr name="Group 20" id="20"/>
          <p:cNvGrpSpPr/>
          <p:nvPr/>
        </p:nvGrpSpPr>
        <p:grpSpPr>
          <a:xfrm rot="0">
            <a:off x="13894375" y="732660"/>
            <a:ext cx="3339019" cy="810981"/>
            <a:chOff x="0" y="0"/>
            <a:chExt cx="4452025" cy="1081308"/>
          </a:xfrm>
        </p:grpSpPr>
        <p:grpSp>
          <p:nvGrpSpPr>
            <p:cNvPr name="Group 21" id="21"/>
            <p:cNvGrpSpPr/>
            <p:nvPr/>
          </p:nvGrpSpPr>
          <p:grpSpPr>
            <a:xfrm rot="0">
              <a:off x="0" y="0"/>
              <a:ext cx="4452025" cy="1081308"/>
              <a:chOff x="0" y="0"/>
              <a:chExt cx="9196043" cy="2233535"/>
            </a:xfrm>
          </p:grpSpPr>
          <p:sp>
            <p:nvSpPr>
              <p:cNvPr name="Freeform 22" id="22"/>
              <p:cNvSpPr/>
              <p:nvPr/>
            </p:nvSpPr>
            <p:spPr>
              <a:xfrm>
                <a:off x="19050" y="19050"/>
                <a:ext cx="9158070" cy="2195435"/>
              </a:xfrm>
              <a:custGeom>
                <a:avLst/>
                <a:gdLst/>
                <a:ahLst/>
                <a:cxnLst/>
                <a:rect r="r" b="b" t="t" l="l"/>
                <a:pathLst>
                  <a:path h="2195435" w="9158070">
                    <a:moveTo>
                      <a:pt x="8060155" y="2195435"/>
                    </a:moveTo>
                    <a:lnTo>
                      <a:pt x="1097788" y="2195435"/>
                    </a:lnTo>
                    <a:cubicBezTo>
                      <a:pt x="491490" y="2195435"/>
                      <a:pt x="0" y="1703948"/>
                      <a:pt x="0" y="1097654"/>
                    </a:cubicBezTo>
                    <a:lnTo>
                      <a:pt x="0" y="1097654"/>
                    </a:lnTo>
                    <a:cubicBezTo>
                      <a:pt x="0" y="491487"/>
                      <a:pt x="491490" y="0"/>
                      <a:pt x="1097788" y="0"/>
                    </a:cubicBezTo>
                    <a:lnTo>
                      <a:pt x="8060282" y="0"/>
                    </a:lnTo>
                    <a:cubicBezTo>
                      <a:pt x="8666580" y="0"/>
                      <a:pt x="9158070" y="491487"/>
                      <a:pt x="9158070" y="1097781"/>
                    </a:cubicBezTo>
                    <a:lnTo>
                      <a:pt x="9158070" y="1097781"/>
                    </a:lnTo>
                    <a:cubicBezTo>
                      <a:pt x="9157943" y="1703948"/>
                      <a:pt x="8666453" y="2195435"/>
                      <a:pt x="8060155" y="2195435"/>
                    </a:cubicBezTo>
                    <a:close/>
                  </a:path>
                </a:pathLst>
              </a:custGeom>
              <a:solidFill>
                <a:srgbClr val="3DB6D6"/>
              </a:solidFill>
            </p:spPr>
          </p:sp>
          <p:sp>
            <p:nvSpPr>
              <p:cNvPr name="Freeform 23" id="23"/>
              <p:cNvSpPr/>
              <p:nvPr/>
            </p:nvSpPr>
            <p:spPr>
              <a:xfrm>
                <a:off x="0" y="0"/>
                <a:ext cx="9196043" cy="2233535"/>
              </a:xfrm>
              <a:custGeom>
                <a:avLst/>
                <a:gdLst/>
                <a:ahLst/>
                <a:cxnLst/>
                <a:rect r="r" b="b" t="t" l="l"/>
                <a:pathLst>
                  <a:path h="2233535" w="9196043">
                    <a:moveTo>
                      <a:pt x="8079205" y="2233535"/>
                    </a:moveTo>
                    <a:lnTo>
                      <a:pt x="1116838" y="2233535"/>
                    </a:lnTo>
                    <a:cubicBezTo>
                      <a:pt x="501015" y="2233535"/>
                      <a:pt x="0" y="1732523"/>
                      <a:pt x="0" y="1116831"/>
                    </a:cubicBezTo>
                    <a:cubicBezTo>
                      <a:pt x="0" y="501012"/>
                      <a:pt x="501015" y="0"/>
                      <a:pt x="1116838" y="0"/>
                    </a:cubicBezTo>
                    <a:lnTo>
                      <a:pt x="8079332" y="0"/>
                    </a:lnTo>
                    <a:cubicBezTo>
                      <a:pt x="8695028" y="0"/>
                      <a:pt x="9196043" y="501012"/>
                      <a:pt x="9196043" y="1116831"/>
                    </a:cubicBezTo>
                    <a:cubicBezTo>
                      <a:pt x="9196043" y="1732523"/>
                      <a:pt x="8695028" y="2233535"/>
                      <a:pt x="8079205" y="2233535"/>
                    </a:cubicBezTo>
                    <a:close/>
                    <a:moveTo>
                      <a:pt x="1116838" y="38100"/>
                    </a:moveTo>
                    <a:cubicBezTo>
                      <a:pt x="521970" y="38100"/>
                      <a:pt x="38100" y="521967"/>
                      <a:pt x="38100" y="1116831"/>
                    </a:cubicBezTo>
                    <a:cubicBezTo>
                      <a:pt x="38100" y="1711568"/>
                      <a:pt x="521970" y="2195562"/>
                      <a:pt x="1116838" y="2195562"/>
                    </a:cubicBezTo>
                    <a:lnTo>
                      <a:pt x="8079332" y="2195562"/>
                    </a:lnTo>
                    <a:cubicBezTo>
                      <a:pt x="8674074" y="2195562"/>
                      <a:pt x="9158070" y="1711695"/>
                      <a:pt x="9158070" y="1116831"/>
                    </a:cubicBezTo>
                    <a:cubicBezTo>
                      <a:pt x="9157943" y="521967"/>
                      <a:pt x="8674074" y="38100"/>
                      <a:pt x="8079205" y="38100"/>
                    </a:cubicBezTo>
                    <a:lnTo>
                      <a:pt x="1116838" y="38100"/>
                    </a:lnTo>
                    <a:close/>
                  </a:path>
                </a:pathLst>
              </a:custGeom>
              <a:solidFill>
                <a:srgbClr val="3DB6D6"/>
              </a:solidFill>
            </p:spPr>
          </p:sp>
        </p:grpSp>
        <p:sp>
          <p:nvSpPr>
            <p:cNvPr name="TextBox 24" id="24"/>
            <p:cNvSpPr txBox="true"/>
            <p:nvPr/>
          </p:nvSpPr>
          <p:spPr>
            <a:xfrm rot="0">
              <a:off x="228238" y="327954"/>
              <a:ext cx="3995549" cy="415874"/>
            </a:xfrm>
            <a:prstGeom prst="rect">
              <a:avLst/>
            </a:prstGeom>
          </p:spPr>
          <p:txBody>
            <a:bodyPr anchor="t" rtlCol="false" tIns="0" lIns="0" bIns="0" rIns="0">
              <a:spAutoFit/>
            </a:bodyPr>
            <a:lstStyle/>
            <a:p>
              <a:pPr algn="ctr" marL="0" indent="0" lvl="0">
                <a:lnSpc>
                  <a:spcPts val="2400"/>
                </a:lnSpc>
                <a:spcBef>
                  <a:spcPct val="0"/>
                </a:spcBef>
              </a:pPr>
              <a:r>
                <a:rPr lang="en-US" sz="2000">
                  <a:solidFill>
                    <a:srgbClr val="FFFFFF"/>
                  </a:solidFill>
                  <a:latin typeface="Muli Regular"/>
                </a:rPr>
                <a:t>SkomdaTeam</a:t>
              </a:r>
            </a:p>
          </p:txBody>
        </p:sp>
      </p:grpSp>
      <p:pic>
        <p:nvPicPr>
          <p:cNvPr name="Picture 25" id="25"/>
          <p:cNvPicPr>
            <a:picLocks noChangeAspect="true"/>
          </p:cNvPicPr>
          <p:nvPr/>
        </p:nvPicPr>
        <p:blipFill>
          <a:blip r:embed="rId3"/>
          <a:srcRect l="0" t="0" r="0" b="0"/>
          <a:stretch>
            <a:fillRect/>
          </a:stretch>
        </p:blipFill>
        <p:spPr>
          <a:xfrm flipH="false" flipV="false" rot="0">
            <a:off x="1028700" y="1028700"/>
            <a:ext cx="2106061" cy="621288"/>
          </a:xfrm>
          <a:prstGeom prst="rect">
            <a:avLst/>
          </a:prstGeom>
        </p:spPr>
      </p:pic>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EDF1F2"/>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10800000">
            <a:off x="11174861" y="-8399340"/>
            <a:ext cx="11774709" cy="10962254"/>
            <a:chOff x="0" y="0"/>
            <a:chExt cx="6350000" cy="5911850"/>
          </a:xfrm>
        </p:grpSpPr>
        <p:sp>
          <p:nvSpPr>
            <p:cNvPr name="Freeform 3" id="3"/>
            <p:cNvSpPr/>
            <p:nvPr/>
          </p:nvSpPr>
          <p:spPr>
            <a:xfrm>
              <a:off x="-68580" y="0"/>
              <a:ext cx="6417310" cy="5911850"/>
            </a:xfrm>
            <a:custGeom>
              <a:avLst/>
              <a:gdLst/>
              <a:ahLst/>
              <a:cxnLst/>
              <a:rect r="r" b="b" t="t" l="l"/>
              <a:pathLst>
                <a:path h="5911850" w="6417310">
                  <a:moveTo>
                    <a:pt x="1215390" y="402590"/>
                  </a:moveTo>
                  <a:lnTo>
                    <a:pt x="177800" y="2192020"/>
                  </a:lnTo>
                  <a:cubicBezTo>
                    <a:pt x="0" y="2498090"/>
                    <a:pt x="43180" y="2884170"/>
                    <a:pt x="283210" y="3144520"/>
                  </a:cubicBezTo>
                  <a:lnTo>
                    <a:pt x="2594610" y="5651500"/>
                  </a:lnTo>
                  <a:cubicBezTo>
                    <a:pt x="2747010" y="5817870"/>
                    <a:pt x="2962910" y="5911850"/>
                    <a:pt x="3187700" y="5911850"/>
                  </a:cubicBezTo>
                  <a:lnTo>
                    <a:pt x="5609590" y="5911850"/>
                  </a:lnTo>
                  <a:cubicBezTo>
                    <a:pt x="6055360" y="5911850"/>
                    <a:pt x="6417310" y="5549900"/>
                    <a:pt x="6417310" y="5104130"/>
                  </a:cubicBezTo>
                  <a:lnTo>
                    <a:pt x="6417310" y="1891030"/>
                  </a:lnTo>
                  <a:cubicBezTo>
                    <a:pt x="6417310" y="1724660"/>
                    <a:pt x="6366510" y="1562100"/>
                    <a:pt x="6269990" y="1426210"/>
                  </a:cubicBezTo>
                  <a:lnTo>
                    <a:pt x="5507990" y="342900"/>
                  </a:lnTo>
                  <a:cubicBezTo>
                    <a:pt x="5356860" y="128270"/>
                    <a:pt x="5110480" y="0"/>
                    <a:pt x="4847590" y="0"/>
                  </a:cubicBezTo>
                  <a:lnTo>
                    <a:pt x="1913890" y="0"/>
                  </a:lnTo>
                  <a:cubicBezTo>
                    <a:pt x="1625600" y="0"/>
                    <a:pt x="1358900" y="153670"/>
                    <a:pt x="1215390" y="402590"/>
                  </a:cubicBezTo>
                  <a:close/>
                </a:path>
              </a:pathLst>
            </a:custGeom>
            <a:solidFill>
              <a:srgbClr val="FFFFFF">
                <a:alpha val="60000"/>
              </a:srgbClr>
            </a:solidFill>
            <a:ln w="12700">
              <a:solidFill>
                <a:srgbClr val="000000"/>
              </a:solidFill>
            </a:ln>
          </p:spPr>
        </p:sp>
      </p:grpSp>
      <p:graphicFrame>
        <p:nvGraphicFramePr>
          <p:cNvPr name="Table 4" id="4"/>
          <p:cNvGraphicFramePr>
            <a:graphicFrameLocks noGrp="true"/>
          </p:cNvGraphicFramePr>
          <p:nvPr/>
        </p:nvGraphicFramePr>
        <p:xfrm>
          <a:off x="1002794" y="4358347"/>
          <a:ext cx="16249650" cy="4248160"/>
        </p:xfrm>
        <a:graphic>
          <a:graphicData uri="http://schemas.openxmlformats.org/drawingml/2006/table">
            <a:tbl>
              <a:tblPr/>
              <a:tblGrid>
                <a:gridCol w="3249930"/>
                <a:gridCol w="3249930"/>
                <a:gridCol w="3249930"/>
                <a:gridCol w="3249930"/>
                <a:gridCol w="3249930"/>
              </a:tblGrid>
              <a:tr h="841986">
                <a:tc>
                  <a:txBody>
                    <a:bodyPr anchor="t" rtlCol="false"/>
                    <a:lstStyle/>
                    <a:p>
                      <a:pPr algn="ctr">
                        <a:lnSpc>
                          <a:spcPts val="3079"/>
                        </a:lnSpc>
                        <a:defRPr/>
                      </a:pPr>
                      <a:r>
                        <a:rPr lang="en-US" sz="2199">
                          <a:solidFill>
                            <a:srgbClr val="203850"/>
                          </a:solidFill>
                          <a:latin typeface="Muli Regular Bold"/>
                        </a:rPr>
                        <a:t>Present_Tmax</a:t>
                      </a:r>
                      <a:endParaRPr lang="en-US" sz="1100"/>
                    </a:p>
                  </a:txBody>
                  <a:tcPr marL="190500" marR="190500" marT="190500" marB="190500" anchor="ctr">
                    <a:lnL cmpd="sng" algn="ctr" cap="flat" w="19050">
                      <a:solidFill>
                        <a:srgbClr val="203850"/>
                      </a:solidFill>
                      <a:prstDash val="solid"/>
                      <a:round/>
                      <a:headEnd type="none" w="med" len="med"/>
                      <a:tailEnd type="none" w="med" len="med"/>
                    </a:lnL>
                    <a:lnR cmpd="sng" algn="ctr" cap="flat" w="19050">
                      <a:solidFill>
                        <a:srgbClr val="203850"/>
                      </a:solidFill>
                      <a:prstDash val="solid"/>
                      <a:round/>
                      <a:headEnd type="none" w="med" len="med"/>
                      <a:tailEnd type="none" w="med" len="med"/>
                    </a:lnR>
                    <a:lnT cmpd="sng" algn="ctr" cap="flat" w="19050">
                      <a:solidFill>
                        <a:srgbClr val="203850"/>
                      </a:solidFill>
                      <a:prstDash val="solid"/>
                      <a:round/>
                      <a:headEnd type="none" w="med" len="med"/>
                      <a:tailEnd type="none" w="med" len="med"/>
                    </a:lnT>
                    <a:lnB cmpd="sng" algn="ctr" cap="flat" w="19050">
                      <a:solidFill>
                        <a:srgbClr val="203850"/>
                      </a:solidFill>
                      <a:prstDash val="solid"/>
                      <a:round/>
                      <a:headEnd type="none" w="med" len="med"/>
                      <a:tailEnd type="none" w="med" len="med"/>
                    </a:lnB>
                    <a:solidFill>
                      <a:srgbClr val="FFFFFF"/>
                    </a:solidFill>
                  </a:tcPr>
                </a:tc>
                <a:tc>
                  <a:txBody>
                    <a:bodyPr anchor="t" rtlCol="false"/>
                    <a:lstStyle/>
                    <a:p>
                      <a:pPr algn="ctr">
                        <a:lnSpc>
                          <a:spcPts val="3079"/>
                        </a:lnSpc>
                        <a:defRPr/>
                      </a:pPr>
                      <a:r>
                        <a:rPr lang="en-US" sz="2199">
                          <a:solidFill>
                            <a:srgbClr val="203850"/>
                          </a:solidFill>
                          <a:latin typeface="Muli Regular"/>
                        </a:rPr>
                        <a:t>Present_Tmin</a:t>
                      </a:r>
                      <a:endParaRPr lang="en-US" sz="1100"/>
                    </a:p>
                  </a:txBody>
                  <a:tcPr marL="190500" marR="190500" marT="190500" marB="190500" anchor="ctr">
                    <a:lnL cmpd="sng" algn="ctr" cap="flat" w="19050">
                      <a:solidFill>
                        <a:srgbClr val="203850"/>
                      </a:solidFill>
                      <a:prstDash val="solid"/>
                      <a:round/>
                      <a:headEnd type="none" w="med" len="med"/>
                      <a:tailEnd type="none" w="med" len="med"/>
                    </a:lnL>
                    <a:lnR cmpd="sng" algn="ctr" cap="flat" w="19050">
                      <a:solidFill>
                        <a:srgbClr val="203850"/>
                      </a:solidFill>
                      <a:prstDash val="solid"/>
                      <a:round/>
                      <a:headEnd type="none" w="med" len="med"/>
                      <a:tailEnd type="none" w="med" len="med"/>
                    </a:lnR>
                    <a:lnT cmpd="sng" algn="ctr" cap="flat" w="19050">
                      <a:solidFill>
                        <a:srgbClr val="203850"/>
                      </a:solidFill>
                      <a:prstDash val="solid"/>
                      <a:round/>
                      <a:headEnd type="none" w="med" len="med"/>
                      <a:tailEnd type="none" w="med" len="med"/>
                    </a:lnT>
                    <a:lnB cmpd="sng" algn="ctr" cap="flat" w="19050">
                      <a:solidFill>
                        <a:srgbClr val="203850"/>
                      </a:solidFill>
                      <a:prstDash val="solid"/>
                      <a:round/>
                      <a:headEnd type="none" w="med" len="med"/>
                      <a:tailEnd type="none" w="med" len="med"/>
                    </a:lnB>
                    <a:solidFill>
                      <a:srgbClr val="FFFFFF"/>
                    </a:solidFill>
                  </a:tcPr>
                </a:tc>
                <a:tc>
                  <a:txBody>
                    <a:bodyPr anchor="t" rtlCol="false"/>
                    <a:lstStyle/>
                    <a:p>
                      <a:pPr algn="ctr">
                        <a:lnSpc>
                          <a:spcPts val="3079"/>
                        </a:lnSpc>
                        <a:defRPr/>
                      </a:pPr>
                      <a:r>
                        <a:rPr lang="en-US" sz="2199">
                          <a:solidFill>
                            <a:srgbClr val="203850"/>
                          </a:solidFill>
                          <a:latin typeface="Muli Regular"/>
                        </a:rPr>
                        <a:t>LDAPS_RHmin</a:t>
                      </a:r>
                      <a:endParaRPr lang="en-US" sz="1100"/>
                    </a:p>
                  </a:txBody>
                  <a:tcPr marL="190500" marR="190500" marT="190500" marB="190500" anchor="ctr">
                    <a:lnL cmpd="sng" algn="ctr" cap="flat" w="19050">
                      <a:solidFill>
                        <a:srgbClr val="203850"/>
                      </a:solidFill>
                      <a:prstDash val="solid"/>
                      <a:round/>
                      <a:headEnd type="none" w="med" len="med"/>
                      <a:tailEnd type="none" w="med" len="med"/>
                    </a:lnL>
                    <a:lnR cmpd="sng" algn="ctr" cap="flat" w="19050">
                      <a:solidFill>
                        <a:srgbClr val="203850"/>
                      </a:solidFill>
                      <a:prstDash val="solid"/>
                      <a:round/>
                      <a:headEnd type="none" w="med" len="med"/>
                      <a:tailEnd type="none" w="med" len="med"/>
                    </a:lnR>
                    <a:lnT cmpd="sng" algn="ctr" cap="flat" w="19050">
                      <a:solidFill>
                        <a:srgbClr val="203850"/>
                      </a:solidFill>
                      <a:prstDash val="solid"/>
                      <a:round/>
                      <a:headEnd type="none" w="med" len="med"/>
                      <a:tailEnd type="none" w="med" len="med"/>
                    </a:lnT>
                    <a:lnB cmpd="sng" algn="ctr" cap="flat" w="19050">
                      <a:solidFill>
                        <a:srgbClr val="203850"/>
                      </a:solidFill>
                      <a:prstDash val="solid"/>
                      <a:round/>
                      <a:headEnd type="none" w="med" len="med"/>
                      <a:tailEnd type="none" w="med" len="med"/>
                    </a:lnB>
                    <a:solidFill>
                      <a:srgbClr val="FFFFFF"/>
                    </a:solidFill>
                  </a:tcPr>
                </a:tc>
                <a:tc>
                  <a:txBody>
                    <a:bodyPr anchor="t" rtlCol="false"/>
                    <a:lstStyle/>
                    <a:p>
                      <a:pPr algn="ctr">
                        <a:lnSpc>
                          <a:spcPts val="3079"/>
                        </a:lnSpc>
                        <a:defRPr/>
                      </a:pPr>
                      <a:r>
                        <a:rPr lang="en-US" sz="2199">
                          <a:solidFill>
                            <a:srgbClr val="203850"/>
                          </a:solidFill>
                          <a:latin typeface="Muli Regular"/>
                        </a:rPr>
                        <a:t>LDAPS_RHmax</a:t>
                      </a:r>
                      <a:endParaRPr lang="en-US" sz="1100"/>
                    </a:p>
                  </a:txBody>
                  <a:tcPr marL="190500" marR="190500" marT="190500" marB="190500" anchor="ctr">
                    <a:lnL cmpd="sng" algn="ctr" cap="flat" w="19050">
                      <a:solidFill>
                        <a:srgbClr val="203850"/>
                      </a:solidFill>
                      <a:prstDash val="solid"/>
                      <a:round/>
                      <a:headEnd type="none" w="med" len="med"/>
                      <a:tailEnd type="none" w="med" len="med"/>
                    </a:lnL>
                    <a:lnR cmpd="sng" algn="ctr" cap="flat" w="19050">
                      <a:solidFill>
                        <a:srgbClr val="203850"/>
                      </a:solidFill>
                      <a:prstDash val="solid"/>
                      <a:round/>
                      <a:headEnd type="none" w="med" len="med"/>
                      <a:tailEnd type="none" w="med" len="med"/>
                    </a:lnR>
                    <a:lnT cmpd="sng" algn="ctr" cap="flat" w="19050">
                      <a:solidFill>
                        <a:srgbClr val="203850"/>
                      </a:solidFill>
                      <a:prstDash val="solid"/>
                      <a:round/>
                      <a:headEnd type="none" w="med" len="med"/>
                      <a:tailEnd type="none" w="med" len="med"/>
                    </a:lnT>
                    <a:lnB cmpd="sng" algn="ctr" cap="flat" w="19050">
                      <a:solidFill>
                        <a:srgbClr val="203850"/>
                      </a:solidFill>
                      <a:prstDash val="solid"/>
                      <a:round/>
                      <a:headEnd type="none" w="med" len="med"/>
                      <a:tailEnd type="none" w="med" len="med"/>
                    </a:lnB>
                    <a:solidFill>
                      <a:srgbClr val="FFFFFF"/>
                    </a:solidFill>
                  </a:tcPr>
                </a:tc>
                <a:tc>
                  <a:txBody>
                    <a:bodyPr anchor="t" rtlCol="false"/>
                    <a:lstStyle/>
                    <a:p>
                      <a:pPr algn="ctr">
                        <a:lnSpc>
                          <a:spcPts val="3079"/>
                        </a:lnSpc>
                        <a:defRPr/>
                      </a:pPr>
                      <a:r>
                        <a:rPr lang="en-US" sz="2199">
                          <a:solidFill>
                            <a:srgbClr val="203850"/>
                          </a:solidFill>
                          <a:latin typeface="Muli Regular"/>
                        </a:rPr>
                        <a:t>LDAPS_Tmax_lapse</a:t>
                      </a:r>
                      <a:endParaRPr lang="en-US" sz="1100"/>
                    </a:p>
                  </a:txBody>
                  <a:tcPr marL="190500" marR="190500" marT="190500" marB="190500" anchor="ctr">
                    <a:lnL cmpd="sng" algn="ctr" cap="flat" w="19050">
                      <a:solidFill>
                        <a:srgbClr val="203850"/>
                      </a:solidFill>
                      <a:prstDash val="solid"/>
                      <a:round/>
                      <a:headEnd type="none" w="med" len="med"/>
                      <a:tailEnd type="none" w="med" len="med"/>
                    </a:lnL>
                    <a:lnR cmpd="sng" algn="ctr" cap="flat" w="19050">
                      <a:solidFill>
                        <a:srgbClr val="203850"/>
                      </a:solidFill>
                      <a:prstDash val="solid"/>
                      <a:round/>
                      <a:headEnd type="none" w="med" len="med"/>
                      <a:tailEnd type="none" w="med" len="med"/>
                    </a:lnR>
                    <a:lnT cmpd="sng" algn="ctr" cap="flat" w="19050">
                      <a:solidFill>
                        <a:srgbClr val="203850"/>
                      </a:solidFill>
                      <a:prstDash val="solid"/>
                      <a:round/>
                      <a:headEnd type="none" w="med" len="med"/>
                      <a:tailEnd type="none" w="med" len="med"/>
                    </a:lnT>
                    <a:lnB cmpd="sng" algn="ctr" cap="flat" w="19050">
                      <a:solidFill>
                        <a:srgbClr val="203850"/>
                      </a:solidFill>
                      <a:prstDash val="solid"/>
                      <a:round/>
                      <a:headEnd type="none" w="med" len="med"/>
                      <a:tailEnd type="none" w="med" len="med"/>
                    </a:lnB>
                    <a:solidFill>
                      <a:srgbClr val="FFFFFF"/>
                    </a:solidFill>
                  </a:tcPr>
                </a:tc>
              </a:tr>
              <a:tr h="851544">
                <a:tc>
                  <a:txBody>
                    <a:bodyPr anchor="t" rtlCol="false"/>
                    <a:lstStyle/>
                    <a:p>
                      <a:pPr algn="ctr">
                        <a:lnSpc>
                          <a:spcPts val="3079"/>
                        </a:lnSpc>
                        <a:defRPr/>
                      </a:pPr>
                      <a:r>
                        <a:rPr lang="en-US" sz="2199">
                          <a:solidFill>
                            <a:srgbClr val="203850"/>
                          </a:solidFill>
                          <a:latin typeface="Muli Regular Bold"/>
                        </a:rPr>
                        <a:t>LDAPS_Tmin_lapse</a:t>
                      </a:r>
                      <a:endParaRPr lang="en-US" sz="1100"/>
                    </a:p>
                  </a:txBody>
                  <a:tcPr marL="190500" marR="190500" marT="190500" marB="190500" anchor="ctr">
                    <a:lnL cmpd="sng" algn="ctr" cap="flat" w="19050">
                      <a:solidFill>
                        <a:srgbClr val="203850"/>
                      </a:solidFill>
                      <a:prstDash val="solid"/>
                      <a:round/>
                      <a:headEnd type="none" w="med" len="med"/>
                      <a:tailEnd type="none" w="med" len="med"/>
                    </a:lnL>
                    <a:lnR cmpd="sng" algn="ctr" cap="flat" w="19050">
                      <a:solidFill>
                        <a:srgbClr val="203850"/>
                      </a:solidFill>
                      <a:prstDash val="solid"/>
                      <a:round/>
                      <a:headEnd type="none" w="med" len="med"/>
                      <a:tailEnd type="none" w="med" len="med"/>
                    </a:lnR>
                    <a:lnT cmpd="sng" algn="ctr" cap="flat" w="19050">
                      <a:solidFill>
                        <a:srgbClr val="203850"/>
                      </a:solidFill>
                      <a:prstDash val="solid"/>
                      <a:round/>
                      <a:headEnd type="none" w="med" len="med"/>
                      <a:tailEnd type="none" w="med" len="med"/>
                    </a:lnT>
                    <a:lnB cmpd="sng" algn="ctr" cap="flat" w="19050">
                      <a:solidFill>
                        <a:srgbClr val="203850"/>
                      </a:solidFill>
                      <a:prstDash val="solid"/>
                      <a:round/>
                      <a:headEnd type="none" w="med" len="med"/>
                      <a:tailEnd type="none" w="med" len="med"/>
                    </a:lnB>
                    <a:solidFill>
                      <a:srgbClr val="FFFFFF"/>
                    </a:solidFill>
                  </a:tcPr>
                </a:tc>
                <a:tc>
                  <a:txBody>
                    <a:bodyPr anchor="t" rtlCol="false"/>
                    <a:lstStyle/>
                    <a:p>
                      <a:pPr algn="ctr">
                        <a:lnSpc>
                          <a:spcPts val="3079"/>
                        </a:lnSpc>
                        <a:defRPr/>
                      </a:pPr>
                      <a:r>
                        <a:rPr lang="en-US" sz="2199">
                          <a:solidFill>
                            <a:srgbClr val="203850"/>
                          </a:solidFill>
                          <a:latin typeface="Muli Regular"/>
                        </a:rPr>
                        <a:t>LDAPS_WS</a:t>
                      </a:r>
                      <a:endParaRPr lang="en-US" sz="1100"/>
                    </a:p>
                  </a:txBody>
                  <a:tcPr marL="190500" marR="190500" marT="190500" marB="190500" anchor="ctr">
                    <a:lnL cmpd="sng" algn="ctr" cap="flat" w="19050">
                      <a:solidFill>
                        <a:srgbClr val="203850"/>
                      </a:solidFill>
                      <a:prstDash val="solid"/>
                      <a:round/>
                      <a:headEnd type="none" w="med" len="med"/>
                      <a:tailEnd type="none" w="med" len="med"/>
                    </a:lnL>
                    <a:lnR cmpd="sng" algn="ctr" cap="flat" w="19050">
                      <a:solidFill>
                        <a:srgbClr val="203850"/>
                      </a:solidFill>
                      <a:prstDash val="solid"/>
                      <a:round/>
                      <a:headEnd type="none" w="med" len="med"/>
                      <a:tailEnd type="none" w="med" len="med"/>
                    </a:lnR>
                    <a:lnT cmpd="sng" algn="ctr" cap="flat" w="19050">
                      <a:solidFill>
                        <a:srgbClr val="203850"/>
                      </a:solidFill>
                      <a:prstDash val="solid"/>
                      <a:round/>
                      <a:headEnd type="none" w="med" len="med"/>
                      <a:tailEnd type="none" w="med" len="med"/>
                    </a:lnT>
                    <a:lnB cmpd="sng" algn="ctr" cap="flat" w="19050">
                      <a:solidFill>
                        <a:srgbClr val="203850"/>
                      </a:solidFill>
                      <a:prstDash val="solid"/>
                      <a:round/>
                      <a:headEnd type="none" w="med" len="med"/>
                      <a:tailEnd type="none" w="med" len="med"/>
                    </a:lnB>
                    <a:solidFill>
                      <a:srgbClr val="FFFFFF"/>
                    </a:solidFill>
                  </a:tcPr>
                </a:tc>
                <a:tc>
                  <a:txBody>
                    <a:bodyPr anchor="t" rtlCol="false"/>
                    <a:lstStyle/>
                    <a:p>
                      <a:pPr algn="ctr">
                        <a:lnSpc>
                          <a:spcPts val="3079"/>
                        </a:lnSpc>
                        <a:defRPr/>
                      </a:pPr>
                      <a:r>
                        <a:rPr lang="en-US" sz="2199">
                          <a:solidFill>
                            <a:srgbClr val="203850"/>
                          </a:solidFill>
                          <a:latin typeface="Muli Regular"/>
                        </a:rPr>
                        <a:t>LDAPS_LH</a:t>
                      </a:r>
                      <a:endParaRPr lang="en-US" sz="1100"/>
                    </a:p>
                  </a:txBody>
                  <a:tcPr marL="190500" marR="190500" marT="190500" marB="190500" anchor="ctr">
                    <a:lnL cmpd="sng" algn="ctr" cap="flat" w="19050">
                      <a:solidFill>
                        <a:srgbClr val="203850"/>
                      </a:solidFill>
                      <a:prstDash val="solid"/>
                      <a:round/>
                      <a:headEnd type="none" w="med" len="med"/>
                      <a:tailEnd type="none" w="med" len="med"/>
                    </a:lnL>
                    <a:lnR cmpd="sng" algn="ctr" cap="flat" w="19050">
                      <a:solidFill>
                        <a:srgbClr val="203850"/>
                      </a:solidFill>
                      <a:prstDash val="solid"/>
                      <a:round/>
                      <a:headEnd type="none" w="med" len="med"/>
                      <a:tailEnd type="none" w="med" len="med"/>
                    </a:lnR>
                    <a:lnT cmpd="sng" algn="ctr" cap="flat" w="19050">
                      <a:solidFill>
                        <a:srgbClr val="203850"/>
                      </a:solidFill>
                      <a:prstDash val="solid"/>
                      <a:round/>
                      <a:headEnd type="none" w="med" len="med"/>
                      <a:tailEnd type="none" w="med" len="med"/>
                    </a:lnT>
                    <a:lnB cmpd="sng" algn="ctr" cap="flat" w="19050">
                      <a:solidFill>
                        <a:srgbClr val="203850"/>
                      </a:solidFill>
                      <a:prstDash val="solid"/>
                      <a:round/>
                      <a:headEnd type="none" w="med" len="med"/>
                      <a:tailEnd type="none" w="med" len="med"/>
                    </a:lnB>
                    <a:solidFill>
                      <a:srgbClr val="FFFFFF"/>
                    </a:solidFill>
                  </a:tcPr>
                </a:tc>
                <a:tc>
                  <a:txBody>
                    <a:bodyPr anchor="t" rtlCol="false"/>
                    <a:lstStyle/>
                    <a:p>
                      <a:pPr algn="ctr">
                        <a:lnSpc>
                          <a:spcPts val="3079"/>
                        </a:lnSpc>
                        <a:defRPr/>
                      </a:pPr>
                      <a:r>
                        <a:rPr lang="en-US" sz="2199">
                          <a:solidFill>
                            <a:srgbClr val="203850"/>
                          </a:solidFill>
                          <a:latin typeface="Muli Regular"/>
                        </a:rPr>
                        <a:t>LDAPS_CC1</a:t>
                      </a:r>
                      <a:endParaRPr lang="en-US" sz="1100"/>
                    </a:p>
                  </a:txBody>
                  <a:tcPr marL="190500" marR="190500" marT="190500" marB="190500" anchor="ctr">
                    <a:lnL cmpd="sng" algn="ctr" cap="flat" w="19050">
                      <a:solidFill>
                        <a:srgbClr val="203850"/>
                      </a:solidFill>
                      <a:prstDash val="solid"/>
                      <a:round/>
                      <a:headEnd type="none" w="med" len="med"/>
                      <a:tailEnd type="none" w="med" len="med"/>
                    </a:lnL>
                    <a:lnR cmpd="sng" algn="ctr" cap="flat" w="19050">
                      <a:solidFill>
                        <a:srgbClr val="203850"/>
                      </a:solidFill>
                      <a:prstDash val="solid"/>
                      <a:round/>
                      <a:headEnd type="none" w="med" len="med"/>
                      <a:tailEnd type="none" w="med" len="med"/>
                    </a:lnR>
                    <a:lnT cmpd="sng" algn="ctr" cap="flat" w="19050">
                      <a:solidFill>
                        <a:srgbClr val="203850"/>
                      </a:solidFill>
                      <a:prstDash val="solid"/>
                      <a:round/>
                      <a:headEnd type="none" w="med" len="med"/>
                      <a:tailEnd type="none" w="med" len="med"/>
                    </a:lnT>
                    <a:lnB cmpd="sng" algn="ctr" cap="flat" w="19050">
                      <a:solidFill>
                        <a:srgbClr val="203850"/>
                      </a:solidFill>
                      <a:prstDash val="solid"/>
                      <a:round/>
                      <a:headEnd type="none" w="med" len="med"/>
                      <a:tailEnd type="none" w="med" len="med"/>
                    </a:lnB>
                    <a:solidFill>
                      <a:srgbClr val="FFFFFF"/>
                    </a:solidFill>
                  </a:tcPr>
                </a:tc>
                <a:tc>
                  <a:txBody>
                    <a:bodyPr anchor="t" rtlCol="false"/>
                    <a:lstStyle/>
                    <a:p>
                      <a:pPr algn="ctr">
                        <a:lnSpc>
                          <a:spcPts val="3079"/>
                        </a:lnSpc>
                        <a:defRPr/>
                      </a:pPr>
                      <a:r>
                        <a:rPr lang="en-US" sz="2199">
                          <a:solidFill>
                            <a:srgbClr val="203850"/>
                          </a:solidFill>
                          <a:latin typeface="Muli Regular"/>
                        </a:rPr>
                        <a:t>LDAPS_CC2</a:t>
                      </a:r>
                      <a:endParaRPr lang="en-US" sz="1100"/>
                    </a:p>
                  </a:txBody>
                  <a:tcPr marL="190500" marR="190500" marT="190500" marB="190500" anchor="ctr">
                    <a:lnL cmpd="sng" algn="ctr" cap="flat" w="19050">
                      <a:solidFill>
                        <a:srgbClr val="203850"/>
                      </a:solidFill>
                      <a:prstDash val="solid"/>
                      <a:round/>
                      <a:headEnd type="none" w="med" len="med"/>
                      <a:tailEnd type="none" w="med" len="med"/>
                    </a:lnL>
                    <a:lnR cmpd="sng" algn="ctr" cap="flat" w="19050">
                      <a:solidFill>
                        <a:srgbClr val="203850"/>
                      </a:solidFill>
                      <a:prstDash val="solid"/>
                      <a:round/>
                      <a:headEnd type="none" w="med" len="med"/>
                      <a:tailEnd type="none" w="med" len="med"/>
                    </a:lnR>
                    <a:lnT cmpd="sng" algn="ctr" cap="flat" w="19050">
                      <a:solidFill>
                        <a:srgbClr val="203850"/>
                      </a:solidFill>
                      <a:prstDash val="solid"/>
                      <a:round/>
                      <a:headEnd type="none" w="med" len="med"/>
                      <a:tailEnd type="none" w="med" len="med"/>
                    </a:lnT>
                    <a:lnB cmpd="sng" algn="ctr" cap="flat" w="19050">
                      <a:solidFill>
                        <a:srgbClr val="203850"/>
                      </a:solidFill>
                      <a:prstDash val="solid"/>
                      <a:round/>
                      <a:headEnd type="none" w="med" len="med"/>
                      <a:tailEnd type="none" w="med" len="med"/>
                    </a:lnB>
                    <a:solidFill>
                      <a:srgbClr val="FFFFFF"/>
                    </a:solidFill>
                  </a:tcPr>
                </a:tc>
              </a:tr>
              <a:tr h="851544">
                <a:tc>
                  <a:txBody>
                    <a:bodyPr anchor="t" rtlCol="false"/>
                    <a:lstStyle/>
                    <a:p>
                      <a:pPr algn="ctr">
                        <a:lnSpc>
                          <a:spcPts val="3079"/>
                        </a:lnSpc>
                        <a:defRPr/>
                      </a:pPr>
                      <a:r>
                        <a:rPr lang="en-US" sz="2199">
                          <a:solidFill>
                            <a:srgbClr val="203850"/>
                          </a:solidFill>
                          <a:latin typeface="Muli Regular"/>
                        </a:rPr>
                        <a:t>LDAPS_CC3</a:t>
                      </a:r>
                      <a:endParaRPr lang="en-US" sz="1100"/>
                    </a:p>
                  </a:txBody>
                  <a:tcPr marL="190500" marR="190500" marT="190500" marB="190500" anchor="ctr">
                    <a:lnL cmpd="sng" algn="ctr" cap="flat" w="19050">
                      <a:solidFill>
                        <a:srgbClr val="203850"/>
                      </a:solidFill>
                      <a:prstDash val="solid"/>
                      <a:round/>
                      <a:headEnd type="none" w="med" len="med"/>
                      <a:tailEnd type="none" w="med" len="med"/>
                    </a:lnL>
                    <a:lnR cmpd="sng" algn="ctr" cap="flat" w="19050">
                      <a:solidFill>
                        <a:srgbClr val="203850"/>
                      </a:solidFill>
                      <a:prstDash val="solid"/>
                      <a:round/>
                      <a:headEnd type="none" w="med" len="med"/>
                      <a:tailEnd type="none" w="med" len="med"/>
                    </a:lnR>
                    <a:lnT cmpd="sng" algn="ctr" cap="flat" w="19050">
                      <a:solidFill>
                        <a:srgbClr val="203850"/>
                      </a:solidFill>
                      <a:prstDash val="solid"/>
                      <a:round/>
                      <a:headEnd type="none" w="med" len="med"/>
                      <a:tailEnd type="none" w="med" len="med"/>
                    </a:lnT>
                    <a:lnB cmpd="sng" algn="ctr" cap="flat" w="19050">
                      <a:solidFill>
                        <a:srgbClr val="203850"/>
                      </a:solidFill>
                      <a:prstDash val="solid"/>
                      <a:round/>
                      <a:headEnd type="none" w="med" len="med"/>
                      <a:tailEnd type="none" w="med" len="med"/>
                    </a:lnB>
                    <a:solidFill>
                      <a:srgbClr val="FFFFFF"/>
                    </a:solidFill>
                  </a:tcPr>
                </a:tc>
                <a:tc>
                  <a:txBody>
                    <a:bodyPr anchor="t" rtlCol="false"/>
                    <a:lstStyle/>
                    <a:p>
                      <a:pPr algn="ctr">
                        <a:lnSpc>
                          <a:spcPts val="3079"/>
                        </a:lnSpc>
                        <a:defRPr/>
                      </a:pPr>
                      <a:r>
                        <a:rPr lang="en-US" sz="2199">
                          <a:solidFill>
                            <a:srgbClr val="203850"/>
                          </a:solidFill>
                          <a:latin typeface="Muli Regular"/>
                        </a:rPr>
                        <a:t>LDAPS_CC4</a:t>
                      </a:r>
                      <a:endParaRPr lang="en-US" sz="1100"/>
                    </a:p>
                  </a:txBody>
                  <a:tcPr marL="190500" marR="190500" marT="190500" marB="190500" anchor="ctr">
                    <a:lnL cmpd="sng" algn="ctr" cap="flat" w="19050">
                      <a:solidFill>
                        <a:srgbClr val="203850"/>
                      </a:solidFill>
                      <a:prstDash val="solid"/>
                      <a:round/>
                      <a:headEnd type="none" w="med" len="med"/>
                      <a:tailEnd type="none" w="med" len="med"/>
                    </a:lnL>
                    <a:lnR cmpd="sng" algn="ctr" cap="flat" w="19050">
                      <a:solidFill>
                        <a:srgbClr val="203850"/>
                      </a:solidFill>
                      <a:prstDash val="solid"/>
                      <a:round/>
                      <a:headEnd type="none" w="med" len="med"/>
                      <a:tailEnd type="none" w="med" len="med"/>
                    </a:lnR>
                    <a:lnT cmpd="sng" algn="ctr" cap="flat" w="19050">
                      <a:solidFill>
                        <a:srgbClr val="203850"/>
                      </a:solidFill>
                      <a:prstDash val="solid"/>
                      <a:round/>
                      <a:headEnd type="none" w="med" len="med"/>
                      <a:tailEnd type="none" w="med" len="med"/>
                    </a:lnT>
                    <a:lnB cmpd="sng" algn="ctr" cap="flat" w="19050">
                      <a:solidFill>
                        <a:srgbClr val="203850"/>
                      </a:solidFill>
                      <a:prstDash val="solid"/>
                      <a:round/>
                      <a:headEnd type="none" w="med" len="med"/>
                      <a:tailEnd type="none" w="med" len="med"/>
                    </a:lnB>
                    <a:solidFill>
                      <a:srgbClr val="FFFFFF"/>
                    </a:solidFill>
                  </a:tcPr>
                </a:tc>
                <a:tc>
                  <a:txBody>
                    <a:bodyPr anchor="t" rtlCol="false"/>
                    <a:lstStyle/>
                    <a:p>
                      <a:pPr algn="ctr">
                        <a:lnSpc>
                          <a:spcPts val="3079"/>
                        </a:lnSpc>
                        <a:defRPr/>
                      </a:pPr>
                      <a:r>
                        <a:rPr lang="en-US" sz="2199">
                          <a:solidFill>
                            <a:srgbClr val="203850"/>
                          </a:solidFill>
                          <a:latin typeface="Muli Regular"/>
                        </a:rPr>
                        <a:t>LDAPS_PPT1</a:t>
                      </a:r>
                      <a:endParaRPr lang="en-US" sz="1100"/>
                    </a:p>
                  </a:txBody>
                  <a:tcPr marL="190500" marR="190500" marT="190500" marB="190500" anchor="ctr">
                    <a:lnL cmpd="sng" algn="ctr" cap="flat" w="19050">
                      <a:solidFill>
                        <a:srgbClr val="203850"/>
                      </a:solidFill>
                      <a:prstDash val="solid"/>
                      <a:round/>
                      <a:headEnd type="none" w="med" len="med"/>
                      <a:tailEnd type="none" w="med" len="med"/>
                    </a:lnL>
                    <a:lnR cmpd="sng" algn="ctr" cap="flat" w="19050">
                      <a:solidFill>
                        <a:srgbClr val="203850"/>
                      </a:solidFill>
                      <a:prstDash val="solid"/>
                      <a:round/>
                      <a:headEnd type="none" w="med" len="med"/>
                      <a:tailEnd type="none" w="med" len="med"/>
                    </a:lnR>
                    <a:lnT cmpd="sng" algn="ctr" cap="flat" w="19050">
                      <a:solidFill>
                        <a:srgbClr val="203850"/>
                      </a:solidFill>
                      <a:prstDash val="solid"/>
                      <a:round/>
                      <a:headEnd type="none" w="med" len="med"/>
                      <a:tailEnd type="none" w="med" len="med"/>
                    </a:lnT>
                    <a:lnB cmpd="sng" algn="ctr" cap="flat" w="19050">
                      <a:solidFill>
                        <a:srgbClr val="203850"/>
                      </a:solidFill>
                      <a:prstDash val="solid"/>
                      <a:round/>
                      <a:headEnd type="none" w="med" len="med"/>
                      <a:tailEnd type="none" w="med" len="med"/>
                    </a:lnB>
                    <a:solidFill>
                      <a:srgbClr val="FFFFFF"/>
                    </a:solidFill>
                  </a:tcPr>
                </a:tc>
                <a:tc>
                  <a:txBody>
                    <a:bodyPr anchor="t" rtlCol="false"/>
                    <a:lstStyle/>
                    <a:p>
                      <a:pPr algn="ctr">
                        <a:lnSpc>
                          <a:spcPts val="3079"/>
                        </a:lnSpc>
                        <a:defRPr/>
                      </a:pPr>
                      <a:r>
                        <a:rPr lang="en-US" sz="2199">
                          <a:solidFill>
                            <a:srgbClr val="203850"/>
                          </a:solidFill>
                          <a:latin typeface="Muli Regular"/>
                        </a:rPr>
                        <a:t>LDAPS_PPT2</a:t>
                      </a:r>
                      <a:endParaRPr lang="en-US" sz="1100"/>
                    </a:p>
                  </a:txBody>
                  <a:tcPr marL="190500" marR="190500" marT="190500" marB="190500" anchor="ctr">
                    <a:lnL cmpd="sng" algn="ctr" cap="flat" w="19050">
                      <a:solidFill>
                        <a:srgbClr val="203850"/>
                      </a:solidFill>
                      <a:prstDash val="solid"/>
                      <a:round/>
                      <a:headEnd type="none" w="med" len="med"/>
                      <a:tailEnd type="none" w="med" len="med"/>
                    </a:lnL>
                    <a:lnR cmpd="sng" algn="ctr" cap="flat" w="19050">
                      <a:solidFill>
                        <a:srgbClr val="203850"/>
                      </a:solidFill>
                      <a:prstDash val="solid"/>
                      <a:round/>
                      <a:headEnd type="none" w="med" len="med"/>
                      <a:tailEnd type="none" w="med" len="med"/>
                    </a:lnR>
                    <a:lnT cmpd="sng" algn="ctr" cap="flat" w="19050">
                      <a:solidFill>
                        <a:srgbClr val="203850"/>
                      </a:solidFill>
                      <a:prstDash val="solid"/>
                      <a:round/>
                      <a:headEnd type="none" w="med" len="med"/>
                      <a:tailEnd type="none" w="med" len="med"/>
                    </a:lnT>
                    <a:lnB cmpd="sng" algn="ctr" cap="flat" w="19050">
                      <a:solidFill>
                        <a:srgbClr val="203850"/>
                      </a:solidFill>
                      <a:prstDash val="solid"/>
                      <a:round/>
                      <a:headEnd type="none" w="med" len="med"/>
                      <a:tailEnd type="none" w="med" len="med"/>
                    </a:lnB>
                    <a:solidFill>
                      <a:srgbClr val="FFFFFF"/>
                    </a:solidFill>
                  </a:tcPr>
                </a:tc>
                <a:tc>
                  <a:txBody>
                    <a:bodyPr anchor="t" rtlCol="false"/>
                    <a:lstStyle/>
                    <a:p>
                      <a:pPr algn="ctr">
                        <a:lnSpc>
                          <a:spcPts val="3079"/>
                        </a:lnSpc>
                        <a:defRPr/>
                      </a:pPr>
                      <a:r>
                        <a:rPr lang="en-US" sz="2199">
                          <a:solidFill>
                            <a:srgbClr val="203850"/>
                          </a:solidFill>
                          <a:latin typeface="Muli Regular"/>
                        </a:rPr>
                        <a:t>LDAPS_PPT3</a:t>
                      </a:r>
                      <a:endParaRPr lang="en-US" sz="1100"/>
                    </a:p>
                  </a:txBody>
                  <a:tcPr marL="190500" marR="190500" marT="190500" marB="190500" anchor="ctr">
                    <a:lnL cmpd="sng" algn="ctr" cap="flat" w="19050">
                      <a:solidFill>
                        <a:srgbClr val="203850"/>
                      </a:solidFill>
                      <a:prstDash val="solid"/>
                      <a:round/>
                      <a:headEnd type="none" w="med" len="med"/>
                      <a:tailEnd type="none" w="med" len="med"/>
                    </a:lnL>
                    <a:lnR cmpd="sng" algn="ctr" cap="flat" w="19050">
                      <a:solidFill>
                        <a:srgbClr val="203850"/>
                      </a:solidFill>
                      <a:prstDash val="solid"/>
                      <a:round/>
                      <a:headEnd type="none" w="med" len="med"/>
                      <a:tailEnd type="none" w="med" len="med"/>
                    </a:lnR>
                    <a:lnT cmpd="sng" algn="ctr" cap="flat" w="19050">
                      <a:solidFill>
                        <a:srgbClr val="203850"/>
                      </a:solidFill>
                      <a:prstDash val="solid"/>
                      <a:round/>
                      <a:headEnd type="none" w="med" len="med"/>
                      <a:tailEnd type="none" w="med" len="med"/>
                    </a:lnT>
                    <a:lnB cmpd="sng" algn="ctr" cap="flat" w="19050">
                      <a:solidFill>
                        <a:srgbClr val="203850"/>
                      </a:solidFill>
                      <a:prstDash val="solid"/>
                      <a:round/>
                      <a:headEnd type="none" w="med" len="med"/>
                      <a:tailEnd type="none" w="med" len="med"/>
                    </a:lnB>
                    <a:solidFill>
                      <a:srgbClr val="FFFFFF"/>
                    </a:solidFill>
                  </a:tcPr>
                </a:tc>
              </a:tr>
              <a:tr h="851544">
                <a:tc>
                  <a:txBody>
                    <a:bodyPr anchor="t" rtlCol="false"/>
                    <a:lstStyle/>
                    <a:p>
                      <a:pPr algn="ctr">
                        <a:lnSpc>
                          <a:spcPts val="3079"/>
                        </a:lnSpc>
                        <a:defRPr/>
                      </a:pPr>
                      <a:r>
                        <a:rPr lang="en-US" sz="2199">
                          <a:solidFill>
                            <a:srgbClr val="203850"/>
                          </a:solidFill>
                          <a:latin typeface="Muli Regular"/>
                        </a:rPr>
                        <a:t>LDAPS_PPT4</a:t>
                      </a:r>
                      <a:endParaRPr lang="en-US" sz="1100"/>
                    </a:p>
                  </a:txBody>
                  <a:tcPr marL="190500" marR="190500" marT="190500" marB="190500" anchor="ctr">
                    <a:lnL cmpd="sng" algn="ctr" cap="flat" w="19050">
                      <a:solidFill>
                        <a:srgbClr val="203850"/>
                      </a:solidFill>
                      <a:prstDash val="solid"/>
                      <a:round/>
                      <a:headEnd type="none" w="med" len="med"/>
                      <a:tailEnd type="none" w="med" len="med"/>
                    </a:lnL>
                    <a:lnR cmpd="sng" algn="ctr" cap="flat" w="19050">
                      <a:solidFill>
                        <a:srgbClr val="203850"/>
                      </a:solidFill>
                      <a:prstDash val="solid"/>
                      <a:round/>
                      <a:headEnd type="none" w="med" len="med"/>
                      <a:tailEnd type="none" w="med" len="med"/>
                    </a:lnR>
                    <a:lnT cmpd="sng" algn="ctr" cap="flat" w="19050">
                      <a:solidFill>
                        <a:srgbClr val="203850"/>
                      </a:solidFill>
                      <a:prstDash val="solid"/>
                      <a:round/>
                      <a:headEnd type="none" w="med" len="med"/>
                      <a:tailEnd type="none" w="med" len="med"/>
                    </a:lnT>
                    <a:lnB cmpd="sng" algn="ctr" cap="flat" w="19050">
                      <a:solidFill>
                        <a:srgbClr val="203850"/>
                      </a:solidFill>
                      <a:prstDash val="solid"/>
                      <a:round/>
                      <a:headEnd type="none" w="med" len="med"/>
                      <a:tailEnd type="none" w="med" len="med"/>
                    </a:lnB>
                    <a:solidFill>
                      <a:srgbClr val="FFFFFF"/>
                    </a:solidFill>
                  </a:tcPr>
                </a:tc>
                <a:tc>
                  <a:txBody>
                    <a:bodyPr anchor="t" rtlCol="false"/>
                    <a:lstStyle/>
                    <a:p>
                      <a:pPr algn="ctr">
                        <a:lnSpc>
                          <a:spcPts val="3079"/>
                        </a:lnSpc>
                        <a:defRPr/>
                      </a:pPr>
                      <a:r>
                        <a:rPr lang="en-US" sz="2199">
                          <a:solidFill>
                            <a:srgbClr val="203850"/>
                          </a:solidFill>
                          <a:latin typeface="Muli Regular"/>
                        </a:rPr>
                        <a:t>lat</a:t>
                      </a:r>
                      <a:endParaRPr lang="en-US" sz="1100"/>
                    </a:p>
                  </a:txBody>
                  <a:tcPr marL="190500" marR="190500" marT="190500" marB="190500" anchor="ctr">
                    <a:lnL cmpd="sng" algn="ctr" cap="flat" w="19050">
                      <a:solidFill>
                        <a:srgbClr val="203850"/>
                      </a:solidFill>
                      <a:prstDash val="solid"/>
                      <a:round/>
                      <a:headEnd type="none" w="med" len="med"/>
                      <a:tailEnd type="none" w="med" len="med"/>
                    </a:lnL>
                    <a:lnR cmpd="sng" algn="ctr" cap="flat" w="19050">
                      <a:solidFill>
                        <a:srgbClr val="203850"/>
                      </a:solidFill>
                      <a:prstDash val="solid"/>
                      <a:round/>
                      <a:headEnd type="none" w="med" len="med"/>
                      <a:tailEnd type="none" w="med" len="med"/>
                    </a:lnR>
                    <a:lnT cmpd="sng" algn="ctr" cap="flat" w="19050">
                      <a:solidFill>
                        <a:srgbClr val="203850"/>
                      </a:solidFill>
                      <a:prstDash val="solid"/>
                      <a:round/>
                      <a:headEnd type="none" w="med" len="med"/>
                      <a:tailEnd type="none" w="med" len="med"/>
                    </a:lnT>
                    <a:lnB cmpd="sng" algn="ctr" cap="flat" w="19050">
                      <a:solidFill>
                        <a:srgbClr val="203850"/>
                      </a:solidFill>
                      <a:prstDash val="solid"/>
                      <a:round/>
                      <a:headEnd type="none" w="med" len="med"/>
                      <a:tailEnd type="none" w="med" len="med"/>
                    </a:lnB>
                    <a:solidFill>
                      <a:srgbClr val="FFFFFF"/>
                    </a:solidFill>
                  </a:tcPr>
                </a:tc>
                <a:tc>
                  <a:txBody>
                    <a:bodyPr anchor="t" rtlCol="false"/>
                    <a:lstStyle/>
                    <a:p>
                      <a:pPr algn="ctr">
                        <a:lnSpc>
                          <a:spcPts val="3079"/>
                        </a:lnSpc>
                        <a:defRPr/>
                      </a:pPr>
                      <a:r>
                        <a:rPr lang="en-US" sz="2199">
                          <a:solidFill>
                            <a:srgbClr val="203850"/>
                          </a:solidFill>
                          <a:latin typeface="Muli Regular"/>
                        </a:rPr>
                        <a:t>lon</a:t>
                      </a:r>
                      <a:endParaRPr lang="en-US" sz="1100"/>
                    </a:p>
                  </a:txBody>
                  <a:tcPr marL="190500" marR="190500" marT="190500" marB="190500" anchor="ctr">
                    <a:lnL cmpd="sng" algn="ctr" cap="flat" w="19050">
                      <a:solidFill>
                        <a:srgbClr val="203850"/>
                      </a:solidFill>
                      <a:prstDash val="solid"/>
                      <a:round/>
                      <a:headEnd type="none" w="med" len="med"/>
                      <a:tailEnd type="none" w="med" len="med"/>
                    </a:lnL>
                    <a:lnR cmpd="sng" algn="ctr" cap="flat" w="19050">
                      <a:solidFill>
                        <a:srgbClr val="203850"/>
                      </a:solidFill>
                      <a:prstDash val="solid"/>
                      <a:round/>
                      <a:headEnd type="none" w="med" len="med"/>
                      <a:tailEnd type="none" w="med" len="med"/>
                    </a:lnR>
                    <a:lnT cmpd="sng" algn="ctr" cap="flat" w="19050">
                      <a:solidFill>
                        <a:srgbClr val="203850"/>
                      </a:solidFill>
                      <a:prstDash val="solid"/>
                      <a:round/>
                      <a:headEnd type="none" w="med" len="med"/>
                      <a:tailEnd type="none" w="med" len="med"/>
                    </a:lnT>
                    <a:lnB cmpd="sng" algn="ctr" cap="flat" w="19050">
                      <a:solidFill>
                        <a:srgbClr val="203850"/>
                      </a:solidFill>
                      <a:prstDash val="solid"/>
                      <a:round/>
                      <a:headEnd type="none" w="med" len="med"/>
                      <a:tailEnd type="none" w="med" len="med"/>
                    </a:lnB>
                    <a:solidFill>
                      <a:srgbClr val="FFFFFF"/>
                    </a:solidFill>
                  </a:tcPr>
                </a:tc>
                <a:tc>
                  <a:txBody>
                    <a:bodyPr anchor="t" rtlCol="false"/>
                    <a:lstStyle/>
                    <a:p>
                      <a:pPr algn="ctr">
                        <a:lnSpc>
                          <a:spcPts val="3079"/>
                        </a:lnSpc>
                        <a:defRPr/>
                      </a:pPr>
                      <a:r>
                        <a:rPr lang="en-US" sz="2199">
                          <a:solidFill>
                            <a:srgbClr val="203850"/>
                          </a:solidFill>
                          <a:latin typeface="Muli Regular"/>
                        </a:rPr>
                        <a:t>DEM</a:t>
                      </a:r>
                      <a:endParaRPr lang="en-US" sz="1100"/>
                    </a:p>
                  </a:txBody>
                  <a:tcPr marL="190500" marR="190500" marT="190500" marB="190500" anchor="ctr">
                    <a:lnL cmpd="sng" algn="ctr" cap="flat" w="19050">
                      <a:solidFill>
                        <a:srgbClr val="203850"/>
                      </a:solidFill>
                      <a:prstDash val="solid"/>
                      <a:round/>
                      <a:headEnd type="none" w="med" len="med"/>
                      <a:tailEnd type="none" w="med" len="med"/>
                    </a:lnL>
                    <a:lnR cmpd="sng" algn="ctr" cap="flat" w="19050">
                      <a:solidFill>
                        <a:srgbClr val="203850"/>
                      </a:solidFill>
                      <a:prstDash val="solid"/>
                      <a:round/>
                      <a:headEnd type="none" w="med" len="med"/>
                      <a:tailEnd type="none" w="med" len="med"/>
                    </a:lnR>
                    <a:lnT cmpd="sng" algn="ctr" cap="flat" w="19050">
                      <a:solidFill>
                        <a:srgbClr val="203850"/>
                      </a:solidFill>
                      <a:prstDash val="solid"/>
                      <a:round/>
                      <a:headEnd type="none" w="med" len="med"/>
                      <a:tailEnd type="none" w="med" len="med"/>
                    </a:lnT>
                    <a:lnB cmpd="sng" algn="ctr" cap="flat" w="19050">
                      <a:solidFill>
                        <a:srgbClr val="203850"/>
                      </a:solidFill>
                      <a:prstDash val="solid"/>
                      <a:round/>
                      <a:headEnd type="none" w="med" len="med"/>
                      <a:tailEnd type="none" w="med" len="med"/>
                    </a:lnB>
                    <a:solidFill>
                      <a:srgbClr val="FFFFFF"/>
                    </a:solidFill>
                  </a:tcPr>
                </a:tc>
                <a:tc>
                  <a:txBody>
                    <a:bodyPr anchor="t" rtlCol="false"/>
                    <a:lstStyle/>
                    <a:p>
                      <a:pPr algn="ctr">
                        <a:lnSpc>
                          <a:spcPts val="3079"/>
                        </a:lnSpc>
                        <a:defRPr/>
                      </a:pPr>
                      <a:r>
                        <a:rPr lang="en-US" sz="2199">
                          <a:solidFill>
                            <a:srgbClr val="203850"/>
                          </a:solidFill>
                          <a:latin typeface="Muli Regular"/>
                        </a:rPr>
                        <a:t>Slope</a:t>
                      </a:r>
                      <a:endParaRPr lang="en-US" sz="1100"/>
                    </a:p>
                  </a:txBody>
                  <a:tcPr marL="190500" marR="190500" marT="190500" marB="190500" anchor="ctr">
                    <a:lnL cmpd="sng" algn="ctr" cap="flat" w="19050">
                      <a:solidFill>
                        <a:srgbClr val="203850"/>
                      </a:solidFill>
                      <a:prstDash val="solid"/>
                      <a:round/>
                      <a:headEnd type="none" w="med" len="med"/>
                      <a:tailEnd type="none" w="med" len="med"/>
                    </a:lnL>
                    <a:lnR cmpd="sng" algn="ctr" cap="flat" w="19050">
                      <a:solidFill>
                        <a:srgbClr val="203850"/>
                      </a:solidFill>
                      <a:prstDash val="solid"/>
                      <a:round/>
                      <a:headEnd type="none" w="med" len="med"/>
                      <a:tailEnd type="none" w="med" len="med"/>
                    </a:lnR>
                    <a:lnT cmpd="sng" algn="ctr" cap="flat" w="19050">
                      <a:solidFill>
                        <a:srgbClr val="203850"/>
                      </a:solidFill>
                      <a:prstDash val="solid"/>
                      <a:round/>
                      <a:headEnd type="none" w="med" len="med"/>
                      <a:tailEnd type="none" w="med" len="med"/>
                    </a:lnT>
                    <a:lnB cmpd="sng" algn="ctr" cap="flat" w="19050">
                      <a:solidFill>
                        <a:srgbClr val="203850"/>
                      </a:solidFill>
                      <a:prstDash val="solid"/>
                      <a:round/>
                      <a:headEnd type="none" w="med" len="med"/>
                      <a:tailEnd type="none" w="med" len="med"/>
                    </a:lnB>
                    <a:solidFill>
                      <a:srgbClr val="FFFFFF"/>
                    </a:solidFill>
                  </a:tcPr>
                </a:tc>
              </a:tr>
              <a:tr h="851544">
                <a:tc>
                  <a:txBody>
                    <a:bodyPr anchor="t" rtlCol="false"/>
                    <a:lstStyle/>
                    <a:p>
                      <a:pPr algn="ctr">
                        <a:lnSpc>
                          <a:spcPts val="3079"/>
                        </a:lnSpc>
                        <a:defRPr/>
                      </a:pPr>
                      <a:r>
                        <a:rPr lang="en-US" sz="2199">
                          <a:solidFill>
                            <a:srgbClr val="203850"/>
                          </a:solidFill>
                          <a:latin typeface="Muli Regular Bold"/>
                        </a:rPr>
                        <a:t>Solar radiation</a:t>
                      </a:r>
                      <a:endParaRPr lang="en-US" sz="1100"/>
                    </a:p>
                  </a:txBody>
                  <a:tcPr marL="190500" marR="190500" marT="190500" marB="190500" anchor="ctr">
                    <a:lnL cmpd="sng" algn="ctr" cap="flat" w="19050">
                      <a:solidFill>
                        <a:srgbClr val="203850"/>
                      </a:solidFill>
                      <a:prstDash val="solid"/>
                      <a:round/>
                      <a:headEnd type="none" w="med" len="med"/>
                      <a:tailEnd type="none" w="med" len="med"/>
                    </a:lnL>
                    <a:lnR cmpd="sng" algn="ctr" cap="flat" w="19050">
                      <a:solidFill>
                        <a:srgbClr val="203850"/>
                      </a:solidFill>
                      <a:prstDash val="solid"/>
                      <a:round/>
                      <a:headEnd type="none" w="med" len="med"/>
                      <a:tailEnd type="none" w="med" len="med"/>
                    </a:lnR>
                    <a:lnT cmpd="sng" algn="ctr" cap="flat" w="19050">
                      <a:solidFill>
                        <a:srgbClr val="203850"/>
                      </a:solidFill>
                      <a:prstDash val="solid"/>
                      <a:round/>
                      <a:headEnd type="none" w="med" len="med"/>
                      <a:tailEnd type="none" w="med" len="med"/>
                    </a:lnT>
                    <a:lnB cmpd="sng" algn="ctr" cap="flat" w="19050">
                      <a:solidFill>
                        <a:srgbClr val="203850"/>
                      </a:solidFill>
                      <a:prstDash val="solid"/>
                      <a:round/>
                      <a:headEnd type="none" w="med" len="med"/>
                      <a:tailEnd type="none" w="med" len="med"/>
                    </a:lnB>
                    <a:solidFill>
                      <a:srgbClr val="FFFFFF"/>
                    </a:solidFill>
                  </a:tcPr>
                </a:tc>
                <a:tc>
                  <a:txBody>
                    <a:bodyPr anchor="t" rtlCol="false"/>
                    <a:lstStyle/>
                    <a:p>
                      <a:pPr algn="ctr">
                        <a:lnSpc>
                          <a:spcPts val="3079"/>
                        </a:lnSpc>
                        <a:defRPr/>
                      </a:pPr>
                      <a:r>
                        <a:rPr lang="en-US" sz="2199">
                          <a:solidFill>
                            <a:srgbClr val="203850"/>
                          </a:solidFill>
                          <a:latin typeface="Muli Regular"/>
                        </a:rPr>
                        <a:t>Next_Tmax</a:t>
                      </a:r>
                      <a:endParaRPr lang="en-US" sz="1100"/>
                    </a:p>
                  </a:txBody>
                  <a:tcPr marL="190500" marR="190500" marT="190500" marB="190500" anchor="ctr">
                    <a:lnL cmpd="sng" algn="ctr" cap="flat" w="19050">
                      <a:solidFill>
                        <a:srgbClr val="203850"/>
                      </a:solidFill>
                      <a:prstDash val="solid"/>
                      <a:round/>
                      <a:headEnd type="none" w="med" len="med"/>
                      <a:tailEnd type="none" w="med" len="med"/>
                    </a:lnL>
                    <a:lnR cmpd="sng" algn="ctr" cap="flat" w="19050">
                      <a:solidFill>
                        <a:srgbClr val="203850"/>
                      </a:solidFill>
                      <a:prstDash val="solid"/>
                      <a:round/>
                      <a:headEnd type="none" w="med" len="med"/>
                      <a:tailEnd type="none" w="med" len="med"/>
                    </a:lnR>
                    <a:lnT cmpd="sng" algn="ctr" cap="flat" w="19050">
                      <a:solidFill>
                        <a:srgbClr val="203850"/>
                      </a:solidFill>
                      <a:prstDash val="solid"/>
                      <a:round/>
                      <a:headEnd type="none" w="med" len="med"/>
                      <a:tailEnd type="none" w="med" len="med"/>
                    </a:lnT>
                    <a:lnB cmpd="sng" algn="ctr" cap="flat" w="19050">
                      <a:solidFill>
                        <a:srgbClr val="203850"/>
                      </a:solidFill>
                      <a:prstDash val="solid"/>
                      <a:round/>
                      <a:headEnd type="none" w="med" len="med"/>
                      <a:tailEnd type="none" w="med" len="med"/>
                    </a:lnB>
                    <a:solidFill>
                      <a:srgbClr val="B8EAF6"/>
                    </a:solidFill>
                  </a:tcPr>
                </a:tc>
                <a:tc>
                  <a:txBody>
                    <a:bodyPr anchor="t" rtlCol="false"/>
                    <a:lstStyle/>
                    <a:p>
                      <a:pPr algn="ctr">
                        <a:lnSpc>
                          <a:spcPts val="3079"/>
                        </a:lnSpc>
                        <a:defRPr/>
                      </a:pPr>
                      <a:endParaRPr lang="en-US" sz="1100"/>
                    </a:p>
                  </a:txBody>
                  <a:tcPr marL="190500" marR="190500" marT="190500" marB="190500" anchor="ctr">
                    <a:lnL cmpd="sng" algn="ctr" cap="flat" w="19050">
                      <a:solidFill>
                        <a:srgbClr val="203850"/>
                      </a:solidFill>
                      <a:prstDash val="solid"/>
                      <a:round/>
                      <a:headEnd type="none" w="med" len="med"/>
                      <a:tailEnd type="none" w="med" len="med"/>
                    </a:lnL>
                    <a:lnR cmpd="sng" algn="ctr" cap="flat" w="19050">
                      <a:solidFill>
                        <a:srgbClr val="203850"/>
                      </a:solidFill>
                      <a:prstDash val="solid"/>
                      <a:round/>
                      <a:headEnd type="none" w="med" len="med"/>
                      <a:tailEnd type="none" w="med" len="med"/>
                    </a:lnR>
                    <a:lnT cmpd="sng" algn="ctr" cap="flat" w="19050">
                      <a:solidFill>
                        <a:srgbClr val="203850"/>
                      </a:solidFill>
                      <a:prstDash val="solid"/>
                      <a:round/>
                      <a:headEnd type="none" w="med" len="med"/>
                      <a:tailEnd type="none" w="med" len="med"/>
                    </a:lnT>
                    <a:lnB cmpd="sng" algn="ctr" cap="flat" w="19050">
                      <a:solidFill>
                        <a:srgbClr val="203850"/>
                      </a:solidFill>
                      <a:prstDash val="solid"/>
                      <a:round/>
                      <a:headEnd type="none" w="med" len="med"/>
                      <a:tailEnd type="none" w="med" len="med"/>
                    </a:lnB>
                    <a:solidFill>
                      <a:srgbClr val="FFFFFF"/>
                    </a:solidFill>
                  </a:tcPr>
                </a:tc>
                <a:tc>
                  <a:txBody>
                    <a:bodyPr anchor="t" rtlCol="false"/>
                    <a:lstStyle/>
                    <a:p>
                      <a:pPr algn="ctr">
                        <a:lnSpc>
                          <a:spcPts val="3079"/>
                        </a:lnSpc>
                        <a:defRPr/>
                      </a:pPr>
                      <a:endParaRPr lang="en-US" sz="1100"/>
                    </a:p>
                  </a:txBody>
                  <a:tcPr marL="190500" marR="190500" marT="190500" marB="190500" anchor="ctr">
                    <a:lnL cmpd="sng" algn="ctr" cap="flat" w="19050">
                      <a:solidFill>
                        <a:srgbClr val="203850"/>
                      </a:solidFill>
                      <a:prstDash val="solid"/>
                      <a:round/>
                      <a:headEnd type="none" w="med" len="med"/>
                      <a:tailEnd type="none" w="med" len="med"/>
                    </a:lnL>
                    <a:lnR cmpd="sng" algn="ctr" cap="flat" w="19050">
                      <a:solidFill>
                        <a:srgbClr val="203850"/>
                      </a:solidFill>
                      <a:prstDash val="solid"/>
                      <a:round/>
                      <a:headEnd type="none" w="med" len="med"/>
                      <a:tailEnd type="none" w="med" len="med"/>
                    </a:lnR>
                    <a:lnT cmpd="sng" algn="ctr" cap="flat" w="19050">
                      <a:solidFill>
                        <a:srgbClr val="203850"/>
                      </a:solidFill>
                      <a:prstDash val="solid"/>
                      <a:round/>
                      <a:headEnd type="none" w="med" len="med"/>
                      <a:tailEnd type="none" w="med" len="med"/>
                    </a:lnT>
                    <a:lnB cmpd="sng" algn="ctr" cap="flat" w="19050">
                      <a:solidFill>
                        <a:srgbClr val="203850"/>
                      </a:solidFill>
                      <a:prstDash val="solid"/>
                      <a:round/>
                      <a:headEnd type="none" w="med" len="med"/>
                      <a:tailEnd type="none" w="med" len="med"/>
                    </a:lnB>
                    <a:solidFill>
                      <a:srgbClr val="FFFFFF"/>
                    </a:solidFill>
                  </a:tcPr>
                </a:tc>
                <a:tc>
                  <a:txBody>
                    <a:bodyPr anchor="t" rtlCol="false"/>
                    <a:lstStyle/>
                    <a:p>
                      <a:pPr algn="ctr">
                        <a:lnSpc>
                          <a:spcPts val="3079"/>
                        </a:lnSpc>
                        <a:defRPr/>
                      </a:pPr>
                      <a:endParaRPr lang="en-US" sz="1100"/>
                    </a:p>
                  </a:txBody>
                  <a:tcPr marL="190500" marR="190500" marT="190500" marB="190500" anchor="ctr">
                    <a:lnL cmpd="sng" algn="ctr" cap="flat" w="19050">
                      <a:solidFill>
                        <a:srgbClr val="203850"/>
                      </a:solidFill>
                      <a:prstDash val="solid"/>
                      <a:round/>
                      <a:headEnd type="none" w="med" len="med"/>
                      <a:tailEnd type="none" w="med" len="med"/>
                    </a:lnL>
                    <a:lnR cmpd="sng" algn="ctr" cap="flat" w="19050">
                      <a:solidFill>
                        <a:srgbClr val="203850"/>
                      </a:solidFill>
                      <a:prstDash val="solid"/>
                      <a:round/>
                      <a:headEnd type="none" w="med" len="med"/>
                      <a:tailEnd type="none" w="med" len="med"/>
                    </a:lnR>
                    <a:lnT cmpd="sng" algn="ctr" cap="flat" w="19050">
                      <a:solidFill>
                        <a:srgbClr val="203850"/>
                      </a:solidFill>
                      <a:prstDash val="solid"/>
                      <a:round/>
                      <a:headEnd type="none" w="med" len="med"/>
                      <a:tailEnd type="none" w="med" len="med"/>
                    </a:lnT>
                    <a:lnB cmpd="sng" algn="ctr" cap="flat" w="19050">
                      <a:solidFill>
                        <a:srgbClr val="203850"/>
                      </a:solidFill>
                      <a:prstDash val="solid"/>
                      <a:round/>
                      <a:headEnd type="none" w="med" len="med"/>
                      <a:tailEnd type="none" w="med" len="med"/>
                    </a:lnB>
                    <a:solidFill>
                      <a:srgbClr val="FFFFFF"/>
                    </a:solidFill>
                  </a:tcPr>
                </a:tc>
              </a:tr>
            </a:tbl>
          </a:graphicData>
        </a:graphic>
      </p:graphicFrame>
      <p:pic>
        <p:nvPicPr>
          <p:cNvPr name="Picture 5" id="5"/>
          <p:cNvPicPr>
            <a:picLocks noChangeAspect="true"/>
          </p:cNvPicPr>
          <p:nvPr/>
        </p:nvPicPr>
        <p:blipFill>
          <a:blip r:embed="rId2"/>
          <a:srcRect l="0" t="0" r="0" b="0"/>
          <a:stretch>
            <a:fillRect/>
          </a:stretch>
        </p:blipFill>
        <p:spPr>
          <a:xfrm flipH="false" flipV="false" rot="0">
            <a:off x="1028700" y="1028700"/>
            <a:ext cx="2106061" cy="621288"/>
          </a:xfrm>
          <a:prstGeom prst="rect">
            <a:avLst/>
          </a:prstGeom>
        </p:spPr>
      </p:pic>
      <p:grpSp>
        <p:nvGrpSpPr>
          <p:cNvPr name="Group 6" id="6"/>
          <p:cNvGrpSpPr/>
          <p:nvPr/>
        </p:nvGrpSpPr>
        <p:grpSpPr>
          <a:xfrm rot="0">
            <a:off x="13903900" y="732660"/>
            <a:ext cx="3339019" cy="810981"/>
            <a:chOff x="0" y="0"/>
            <a:chExt cx="4452025" cy="1081308"/>
          </a:xfrm>
        </p:grpSpPr>
        <p:grpSp>
          <p:nvGrpSpPr>
            <p:cNvPr name="Group 7" id="7"/>
            <p:cNvGrpSpPr/>
            <p:nvPr/>
          </p:nvGrpSpPr>
          <p:grpSpPr>
            <a:xfrm rot="0">
              <a:off x="0" y="0"/>
              <a:ext cx="4452025" cy="1081308"/>
              <a:chOff x="0" y="0"/>
              <a:chExt cx="9196043" cy="2233535"/>
            </a:xfrm>
          </p:grpSpPr>
          <p:sp>
            <p:nvSpPr>
              <p:cNvPr name="Freeform 8" id="8"/>
              <p:cNvSpPr/>
              <p:nvPr/>
            </p:nvSpPr>
            <p:spPr>
              <a:xfrm>
                <a:off x="19050" y="19050"/>
                <a:ext cx="9158070" cy="2195435"/>
              </a:xfrm>
              <a:custGeom>
                <a:avLst/>
                <a:gdLst/>
                <a:ahLst/>
                <a:cxnLst/>
                <a:rect r="r" b="b" t="t" l="l"/>
                <a:pathLst>
                  <a:path h="2195435" w="9158070">
                    <a:moveTo>
                      <a:pt x="8060155" y="2195435"/>
                    </a:moveTo>
                    <a:lnTo>
                      <a:pt x="1097788" y="2195435"/>
                    </a:lnTo>
                    <a:cubicBezTo>
                      <a:pt x="491490" y="2195435"/>
                      <a:pt x="0" y="1703948"/>
                      <a:pt x="0" y="1097654"/>
                    </a:cubicBezTo>
                    <a:lnTo>
                      <a:pt x="0" y="1097654"/>
                    </a:lnTo>
                    <a:cubicBezTo>
                      <a:pt x="0" y="491487"/>
                      <a:pt x="491490" y="0"/>
                      <a:pt x="1097788" y="0"/>
                    </a:cubicBezTo>
                    <a:lnTo>
                      <a:pt x="8060282" y="0"/>
                    </a:lnTo>
                    <a:cubicBezTo>
                      <a:pt x="8666580" y="0"/>
                      <a:pt x="9158070" y="491487"/>
                      <a:pt x="9158070" y="1097781"/>
                    </a:cubicBezTo>
                    <a:lnTo>
                      <a:pt x="9158070" y="1097781"/>
                    </a:lnTo>
                    <a:cubicBezTo>
                      <a:pt x="9157943" y="1703948"/>
                      <a:pt x="8666453" y="2195435"/>
                      <a:pt x="8060155" y="2195435"/>
                    </a:cubicBezTo>
                    <a:close/>
                  </a:path>
                </a:pathLst>
              </a:custGeom>
              <a:solidFill>
                <a:srgbClr val="3DB6D6"/>
              </a:solidFill>
            </p:spPr>
          </p:sp>
          <p:sp>
            <p:nvSpPr>
              <p:cNvPr name="Freeform 9" id="9"/>
              <p:cNvSpPr/>
              <p:nvPr/>
            </p:nvSpPr>
            <p:spPr>
              <a:xfrm>
                <a:off x="0" y="0"/>
                <a:ext cx="9196043" cy="2233535"/>
              </a:xfrm>
              <a:custGeom>
                <a:avLst/>
                <a:gdLst/>
                <a:ahLst/>
                <a:cxnLst/>
                <a:rect r="r" b="b" t="t" l="l"/>
                <a:pathLst>
                  <a:path h="2233535" w="9196043">
                    <a:moveTo>
                      <a:pt x="8079205" y="2233535"/>
                    </a:moveTo>
                    <a:lnTo>
                      <a:pt x="1116838" y="2233535"/>
                    </a:lnTo>
                    <a:cubicBezTo>
                      <a:pt x="501015" y="2233535"/>
                      <a:pt x="0" y="1732523"/>
                      <a:pt x="0" y="1116831"/>
                    </a:cubicBezTo>
                    <a:cubicBezTo>
                      <a:pt x="0" y="501012"/>
                      <a:pt x="501015" y="0"/>
                      <a:pt x="1116838" y="0"/>
                    </a:cubicBezTo>
                    <a:lnTo>
                      <a:pt x="8079332" y="0"/>
                    </a:lnTo>
                    <a:cubicBezTo>
                      <a:pt x="8695028" y="0"/>
                      <a:pt x="9196043" y="501012"/>
                      <a:pt x="9196043" y="1116831"/>
                    </a:cubicBezTo>
                    <a:cubicBezTo>
                      <a:pt x="9196043" y="1732523"/>
                      <a:pt x="8695028" y="2233535"/>
                      <a:pt x="8079205" y="2233535"/>
                    </a:cubicBezTo>
                    <a:close/>
                    <a:moveTo>
                      <a:pt x="1116838" y="38100"/>
                    </a:moveTo>
                    <a:cubicBezTo>
                      <a:pt x="521970" y="38100"/>
                      <a:pt x="38100" y="521967"/>
                      <a:pt x="38100" y="1116831"/>
                    </a:cubicBezTo>
                    <a:cubicBezTo>
                      <a:pt x="38100" y="1711568"/>
                      <a:pt x="521970" y="2195562"/>
                      <a:pt x="1116838" y="2195562"/>
                    </a:cubicBezTo>
                    <a:lnTo>
                      <a:pt x="8079332" y="2195562"/>
                    </a:lnTo>
                    <a:cubicBezTo>
                      <a:pt x="8674074" y="2195562"/>
                      <a:pt x="9158070" y="1711695"/>
                      <a:pt x="9158070" y="1116831"/>
                    </a:cubicBezTo>
                    <a:cubicBezTo>
                      <a:pt x="9157943" y="521967"/>
                      <a:pt x="8674074" y="38100"/>
                      <a:pt x="8079205" y="38100"/>
                    </a:cubicBezTo>
                    <a:lnTo>
                      <a:pt x="1116838" y="38100"/>
                    </a:lnTo>
                    <a:close/>
                  </a:path>
                </a:pathLst>
              </a:custGeom>
              <a:solidFill>
                <a:srgbClr val="3DB6D6"/>
              </a:solidFill>
            </p:spPr>
          </p:sp>
        </p:grpSp>
        <p:sp>
          <p:nvSpPr>
            <p:cNvPr name="TextBox 10" id="10"/>
            <p:cNvSpPr txBox="true"/>
            <p:nvPr/>
          </p:nvSpPr>
          <p:spPr>
            <a:xfrm rot="0">
              <a:off x="228238" y="327954"/>
              <a:ext cx="3995549" cy="415874"/>
            </a:xfrm>
            <a:prstGeom prst="rect">
              <a:avLst/>
            </a:prstGeom>
          </p:spPr>
          <p:txBody>
            <a:bodyPr anchor="t" rtlCol="false" tIns="0" lIns="0" bIns="0" rIns="0">
              <a:spAutoFit/>
            </a:bodyPr>
            <a:lstStyle/>
            <a:p>
              <a:pPr algn="ctr" marL="0" indent="0" lvl="0">
                <a:lnSpc>
                  <a:spcPts val="2400"/>
                </a:lnSpc>
                <a:spcBef>
                  <a:spcPct val="0"/>
                </a:spcBef>
              </a:pPr>
              <a:r>
                <a:rPr lang="en-US" sz="2000">
                  <a:solidFill>
                    <a:srgbClr val="FFFFFF"/>
                  </a:solidFill>
                  <a:latin typeface="Muli Regular"/>
                </a:rPr>
                <a:t>SkomdaTeam</a:t>
              </a:r>
            </a:p>
          </p:txBody>
        </p:sp>
      </p:grpSp>
      <p:sp>
        <p:nvSpPr>
          <p:cNvPr name="TextBox 11" id="11"/>
          <p:cNvSpPr txBox="true"/>
          <p:nvPr/>
        </p:nvSpPr>
        <p:spPr>
          <a:xfrm rot="0">
            <a:off x="1002794" y="2562913"/>
            <a:ext cx="9272341" cy="1133475"/>
          </a:xfrm>
          <a:prstGeom prst="rect">
            <a:avLst/>
          </a:prstGeom>
        </p:spPr>
        <p:txBody>
          <a:bodyPr anchor="t" rtlCol="false" tIns="0" lIns="0" bIns="0" rIns="0">
            <a:spAutoFit/>
          </a:bodyPr>
          <a:lstStyle/>
          <a:p>
            <a:pPr>
              <a:lnSpc>
                <a:spcPts val="8999"/>
              </a:lnSpc>
            </a:pPr>
            <a:r>
              <a:rPr lang="en-US" sz="7499" spc="-149">
                <a:solidFill>
                  <a:srgbClr val="3DB6D6"/>
                </a:solidFill>
                <a:latin typeface="Muli Bold"/>
              </a:rPr>
              <a:t>Variabel Data</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DAFbJXmgvW4</dc:identifier>
  <dcterms:modified xsi:type="dcterms:W3CDTF">2011-08-01T06:04:30Z</dcterms:modified>
  <cp:revision>1</cp:revision>
  <dc:title>SIMULASI LKS 2023</dc:title>
</cp:coreProperties>
</file>